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04" r:id="rId1"/>
  </p:sldMasterIdLst>
  <p:sldIdLst>
    <p:sldId id="256" r:id="rId2"/>
    <p:sldId id="279" r:id="rId3"/>
    <p:sldId id="273" r:id="rId4"/>
    <p:sldId id="269" r:id="rId5"/>
    <p:sldId id="270" r:id="rId6"/>
    <p:sldId id="272" r:id="rId7"/>
    <p:sldId id="267" r:id="rId8"/>
    <p:sldId id="268" r:id="rId9"/>
    <p:sldId id="276" r:id="rId10"/>
    <p:sldId id="274" r:id="rId11"/>
    <p:sldId id="258" r:id="rId12"/>
    <p:sldId id="278" r:id="rId13"/>
    <p:sldId id="259" r:id="rId14"/>
    <p:sldId id="262" r:id="rId15"/>
    <p:sldId id="264" r:id="rId1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4BEAE345-6DC9-407C-9974-236B951B4BF6}">
          <p14:sldIdLst/>
        </p14:section>
        <p14:section name="Раздел без заголовка" id="{41EF91F0-529F-441A-8891-F9BE46B4D705}">
          <p14:sldIdLst>
            <p14:sldId id="256"/>
            <p14:sldId id="279"/>
            <p14:sldId id="273"/>
            <p14:sldId id="269"/>
            <p14:sldId id="270"/>
            <p14:sldId id="272"/>
            <p14:sldId id="267"/>
            <p14:sldId id="268"/>
            <p14:sldId id="276"/>
            <p14:sldId id="274"/>
            <p14:sldId id="258"/>
            <p14:sldId id="278"/>
          </p14:sldIdLst>
        </p14:section>
        <p14:section name="Раздел без заголовка" id="{5F2507FB-D4D6-4541-86DF-E80A78ECB7AC}">
          <p14:sldIdLst>
            <p14:sldId id="259"/>
            <p14:sldId id="262"/>
            <p14:sldId id="26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05" autoAdjust="0"/>
  </p:normalViewPr>
  <p:slideViewPr>
    <p:cSldViewPr>
      <p:cViewPr varScale="1">
        <p:scale>
          <a:sx n="47" d="100"/>
          <a:sy n="47" d="100"/>
        </p:scale>
        <p:origin x="-1286" y="-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9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e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jp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jp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jpe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jpeg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jp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jp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jpe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jpeg"/></Relationships>
</file>

<file path=ppt/diagrams/_rels/drawing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75BC36-9EA6-4443-89DD-24EA6C77F926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71DB9CF-BFBA-47D7-8ADC-5E36147AFDF7}">
      <dgm:prSet custT="1"/>
      <dgm:spPr>
        <a:solidFill>
          <a:schemeClr val="bg1"/>
        </a:solidFill>
      </dgm:spPr>
      <dgm:t>
        <a:bodyPr/>
        <a:lstStyle/>
        <a:p>
          <a:pPr rtl="0"/>
          <a:r>
            <a:rPr lang="uk-UA" sz="1800" b="1" dirty="0" smtClean="0">
              <a:latin typeface="Georgia" panose="02040502050405020303" pitchFamily="18" charset="0"/>
            </a:rPr>
            <a:t>Туш для вій </a:t>
          </a:r>
          <a:r>
            <a:rPr lang="uk-UA" sz="1800" b="1" dirty="0" err="1" smtClean="0">
              <a:solidFill>
                <a:srgbClr val="FF0000"/>
              </a:solidFill>
              <a:latin typeface="Georgia" panose="02040502050405020303" pitchFamily="18" charset="0"/>
            </a:rPr>
            <a:t>Lash</a:t>
          </a:r>
          <a:r>
            <a:rPr lang="uk-UA" sz="1800" b="1" dirty="0" smtClean="0">
              <a:solidFill>
                <a:srgbClr val="FF0000"/>
              </a:solidFill>
              <a:latin typeface="Georgia" panose="02040502050405020303" pitchFamily="18" charset="0"/>
            </a:rPr>
            <a:t> </a:t>
          </a:r>
          <a:r>
            <a:rPr lang="uk-UA" sz="1800" b="1" dirty="0" err="1" smtClean="0">
              <a:solidFill>
                <a:srgbClr val="FF0000"/>
              </a:solidFill>
              <a:latin typeface="Georgia" panose="02040502050405020303" pitchFamily="18" charset="0"/>
            </a:rPr>
            <a:t>Designer</a:t>
          </a:r>
          <a:r>
            <a:rPr lang="uk-UA" sz="1800" b="1" dirty="0" smtClean="0">
              <a:solidFill>
                <a:srgbClr val="FF0000"/>
              </a:solidFill>
              <a:latin typeface="Georgia" panose="02040502050405020303" pitchFamily="18" charset="0"/>
            </a:rPr>
            <a:t> </a:t>
          </a:r>
          <a:r>
            <a:rPr lang="uk-UA" sz="1800" b="1" dirty="0" err="1" smtClean="0">
              <a:solidFill>
                <a:srgbClr val="FF0000"/>
              </a:solidFill>
              <a:latin typeface="Georgia" panose="02040502050405020303" pitchFamily="18" charset="0"/>
            </a:rPr>
            <a:t>Mascara</a:t>
          </a:r>
          <a:r>
            <a:rPr lang="uk-UA" sz="1800" b="1" dirty="0" smtClean="0">
              <a:solidFill>
                <a:srgbClr val="FF0000"/>
              </a:solidFill>
              <a:latin typeface="Georgia" panose="02040502050405020303" pitchFamily="18" charset="0"/>
            </a:rPr>
            <a:t> </a:t>
          </a:r>
          <a:r>
            <a:rPr lang="uk-UA" sz="1800" b="1" dirty="0" smtClean="0">
              <a:latin typeface="Georgia" panose="02040502050405020303" pitchFamily="18" charset="0"/>
            </a:rPr>
            <a:t>надає Вашому образу спокусливість і підкреслює Ваше жіночу чарівність. Незвичайна форма щіточки забезпечує точність і легкість нанесення. Вона прекрасно моделює Ваші вії, надаючи їм вигнуту форму, і надає віям об</a:t>
          </a:r>
          <a:r>
            <a:rPr lang="en-US" sz="1800" b="1" dirty="0" smtClean="0">
              <a:latin typeface="Georgia" panose="02040502050405020303" pitchFamily="18" charset="0"/>
            </a:rPr>
            <a:t>`</a:t>
          </a:r>
          <a:r>
            <a:rPr lang="uk-UA" sz="1800" b="1" dirty="0" err="1" smtClean="0">
              <a:latin typeface="Georgia" panose="02040502050405020303" pitchFamily="18" charset="0"/>
            </a:rPr>
            <a:t>єм</a:t>
          </a:r>
          <a:r>
            <a:rPr lang="uk-UA" sz="1800" b="1" dirty="0" smtClean="0">
              <a:latin typeface="Georgia" panose="02040502050405020303" pitchFamily="18" charset="0"/>
            </a:rPr>
            <a:t>, шовковистого блиску і насичений колір. Вії візуально стають довшими, зберігають свою шовковистість. Спеціальна високотехнологічна формула з </a:t>
          </a:r>
          <a:r>
            <a:rPr lang="uk-UA" sz="1800" b="1" dirty="0" err="1" smtClean="0">
              <a:latin typeface="Georgia" panose="02040502050405020303" pitchFamily="18" charset="0"/>
            </a:rPr>
            <a:t>пантенолом</a:t>
          </a:r>
          <a:r>
            <a:rPr lang="uk-UA" sz="1800" b="1" dirty="0" smtClean="0">
              <a:latin typeface="Georgia" panose="02040502050405020303" pitchFamily="18" charset="0"/>
            </a:rPr>
            <a:t> і вітаміном В5 прекрасно тримається на віях і швидко сохне віск живить вії і зберігає їх еластичність. Туш не містить парфумованих </a:t>
          </a:r>
          <a:r>
            <a:rPr lang="uk-UA" sz="1800" b="1" dirty="0" err="1" smtClean="0">
              <a:latin typeface="Georgia" panose="02040502050405020303" pitchFamily="18" charset="0"/>
            </a:rPr>
            <a:t>віддушок</a:t>
          </a:r>
          <a:r>
            <a:rPr lang="uk-UA" sz="1100" dirty="0" smtClean="0"/>
            <a:t>.</a:t>
          </a:r>
          <a:endParaRPr lang="ru-RU" sz="1100" dirty="0"/>
        </a:p>
      </dgm:t>
    </dgm:pt>
    <dgm:pt modelId="{1482B23B-7027-48EA-8D2C-7316FCD2FE73}" type="parTrans" cxnId="{B46FB1A4-2E12-4D41-9B1D-D6A049F255BD}">
      <dgm:prSet/>
      <dgm:spPr/>
      <dgm:t>
        <a:bodyPr/>
        <a:lstStyle/>
        <a:p>
          <a:endParaRPr lang="ru-RU"/>
        </a:p>
      </dgm:t>
    </dgm:pt>
    <dgm:pt modelId="{7715A5C6-6E6E-403F-B439-B2F36584FECF}" type="sibTrans" cxnId="{B46FB1A4-2E12-4D41-9B1D-D6A049F255BD}">
      <dgm:prSet/>
      <dgm:spPr/>
      <dgm:t>
        <a:bodyPr/>
        <a:lstStyle/>
        <a:p>
          <a:endParaRPr lang="ru-RU"/>
        </a:p>
      </dgm:t>
    </dgm:pt>
    <dgm:pt modelId="{607D92AB-399A-49E6-B57E-8744B7A68F9A}" type="pres">
      <dgm:prSet presAssocID="{5575BC36-9EA6-4443-89DD-24EA6C77F926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36545D20-F5F1-4874-B7DF-D2439524AABB}" type="pres">
      <dgm:prSet presAssocID="{671DB9CF-BFBA-47D7-8ADC-5E36147AFDF7}" presName="composite" presStyleCnt="0"/>
      <dgm:spPr/>
    </dgm:pt>
    <dgm:pt modelId="{EDDD7F06-04CE-4CB5-8251-E9EDA2803F88}" type="pres">
      <dgm:prSet presAssocID="{671DB9CF-BFBA-47D7-8ADC-5E36147AFDF7}" presName="imgShp" presStyleLbl="fgImgPlace1" presStyleIdx="0" presStyleCnt="1" custLinFactNeighborX="-7710" custLinFactNeighborY="-197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980E2FA8-2696-4BD2-B00B-0F2823BB139F}" type="pres">
      <dgm:prSet presAssocID="{671DB9CF-BFBA-47D7-8ADC-5E36147AFDF7}" presName="txShp" presStyleLbl="node1" presStyleIdx="0" presStyleCnt="1" custScaleX="150376" custScaleY="22219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B46FB1A4-2E12-4D41-9B1D-D6A049F255BD}" srcId="{5575BC36-9EA6-4443-89DD-24EA6C77F926}" destId="{671DB9CF-BFBA-47D7-8ADC-5E36147AFDF7}" srcOrd="0" destOrd="0" parTransId="{1482B23B-7027-48EA-8D2C-7316FCD2FE73}" sibTransId="{7715A5C6-6E6E-403F-B439-B2F36584FECF}"/>
    <dgm:cxn modelId="{2774BA5D-5BB4-439F-8D8F-9E12BEE7353F}" type="presOf" srcId="{671DB9CF-BFBA-47D7-8ADC-5E36147AFDF7}" destId="{980E2FA8-2696-4BD2-B00B-0F2823BB139F}" srcOrd="0" destOrd="0" presId="urn:microsoft.com/office/officeart/2005/8/layout/vList3"/>
    <dgm:cxn modelId="{CA7BB235-2AD5-4219-B32A-EF4D9E6F2D91}" type="presOf" srcId="{5575BC36-9EA6-4443-89DD-24EA6C77F926}" destId="{607D92AB-399A-49E6-B57E-8744B7A68F9A}" srcOrd="0" destOrd="0" presId="urn:microsoft.com/office/officeart/2005/8/layout/vList3"/>
    <dgm:cxn modelId="{43999694-17C7-4762-8B53-4CC0E449B17B}" type="presParOf" srcId="{607D92AB-399A-49E6-B57E-8744B7A68F9A}" destId="{36545D20-F5F1-4874-B7DF-D2439524AABB}" srcOrd="0" destOrd="0" presId="urn:microsoft.com/office/officeart/2005/8/layout/vList3"/>
    <dgm:cxn modelId="{1DBC0CC4-322B-4A8F-957C-137C4604391D}" type="presParOf" srcId="{36545D20-F5F1-4874-B7DF-D2439524AABB}" destId="{EDDD7F06-04CE-4CB5-8251-E9EDA2803F88}" srcOrd="0" destOrd="0" presId="urn:microsoft.com/office/officeart/2005/8/layout/vList3"/>
    <dgm:cxn modelId="{F2A95BE0-C5D2-4177-8A69-3BD4E7EB6126}" type="presParOf" srcId="{36545D20-F5F1-4874-B7DF-D2439524AABB}" destId="{980E2FA8-2696-4BD2-B00B-0F2823BB139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DB1EB0-EE7F-470D-9739-629606829B0C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E587198-8219-4F21-BD24-2B39212E90D9}">
      <dgm:prSet/>
      <dgm:spPr>
        <a:solidFill>
          <a:schemeClr val="bg1"/>
        </a:solidFill>
      </dgm:spPr>
      <dgm:t>
        <a:bodyPr/>
        <a:lstStyle/>
        <a:p>
          <a:pPr rtl="0"/>
          <a:r>
            <a:rPr lang="uk-UA" dirty="0" smtClean="0">
              <a:latin typeface="Georgia" panose="02040502050405020303" pitchFamily="18" charset="0"/>
            </a:rPr>
            <a:t>Туш </a:t>
          </a:r>
          <a:r>
            <a:rPr lang="uk-UA" dirty="0" err="1" smtClean="0">
              <a:solidFill>
                <a:srgbClr val="FF0000"/>
              </a:solidFill>
              <a:latin typeface="Georgia" panose="02040502050405020303" pitchFamily="18" charset="0"/>
            </a:rPr>
            <a:t>Curl</a:t>
          </a:r>
          <a:r>
            <a:rPr lang="uk-UA" dirty="0" smtClean="0">
              <a:solidFill>
                <a:srgbClr val="FF0000"/>
              </a:solidFill>
              <a:latin typeface="Georgia" panose="02040502050405020303" pitchFamily="18" charset="0"/>
            </a:rPr>
            <a:t> &amp; </a:t>
          </a:r>
          <a:r>
            <a:rPr lang="uk-UA" dirty="0" err="1" smtClean="0">
              <a:solidFill>
                <a:srgbClr val="FF0000"/>
              </a:solidFill>
              <a:latin typeface="Georgia" panose="02040502050405020303" pitchFamily="18" charset="0"/>
            </a:rPr>
            <a:t>Style</a:t>
          </a:r>
          <a:r>
            <a:rPr lang="uk-UA" dirty="0" smtClean="0">
              <a:solidFill>
                <a:srgbClr val="FF0000"/>
              </a:solidFill>
              <a:latin typeface="Georgia" panose="02040502050405020303" pitchFamily="18" charset="0"/>
            </a:rPr>
            <a:t> </a:t>
          </a:r>
          <a:r>
            <a:rPr lang="uk-UA" dirty="0" err="1" smtClean="0">
              <a:solidFill>
                <a:srgbClr val="FF0000"/>
              </a:solidFill>
              <a:latin typeface="Georgia" panose="02040502050405020303" pitchFamily="18" charset="0"/>
            </a:rPr>
            <a:t>Mascara</a:t>
          </a:r>
          <a:r>
            <a:rPr lang="uk-UA" dirty="0" smtClean="0">
              <a:solidFill>
                <a:srgbClr val="FF0000"/>
              </a:solidFill>
              <a:latin typeface="Georgia" panose="02040502050405020303" pitchFamily="18" charset="0"/>
            </a:rPr>
            <a:t> </a:t>
          </a:r>
          <a:r>
            <a:rPr lang="uk-UA" dirty="0" smtClean="0">
              <a:latin typeface="Georgia" panose="02040502050405020303" pitchFamily="18" charset="0"/>
            </a:rPr>
            <a:t>не містить парфумованих </a:t>
          </a:r>
          <a:r>
            <a:rPr lang="uk-UA" dirty="0" err="1" smtClean="0">
              <a:latin typeface="Georgia" panose="02040502050405020303" pitchFamily="18" charset="0"/>
            </a:rPr>
            <a:t>віддушок</a:t>
          </a:r>
          <a:r>
            <a:rPr lang="uk-UA" dirty="0" smtClean="0">
              <a:latin typeface="Georgia" panose="02040502050405020303" pitchFamily="18" charset="0"/>
            </a:rPr>
            <a:t>, а спеціальна вигнута гумова щіточка з щетинками, розташованими по обидва боки, не тільки надає віям запаморочливий вигин, але і робить їх </a:t>
          </a:r>
          <a:r>
            <a:rPr lang="uk-UA" dirty="0" err="1" smtClean="0">
              <a:latin typeface="Georgia" panose="02040502050405020303" pitchFamily="18" charset="0"/>
            </a:rPr>
            <a:t>густимиі</a:t>
          </a:r>
          <a:r>
            <a:rPr lang="uk-UA" dirty="0" smtClean="0">
              <a:latin typeface="Georgia" panose="02040502050405020303" pitchFamily="18" charset="0"/>
            </a:rPr>
            <a:t>. Вії загинаються вгору і зберігають цей вигин надовго. Особливе розташування щетинок дозволяє відокремити вії один від одного і кожну покрити кольором, роблячи об</a:t>
          </a:r>
          <a:r>
            <a:rPr lang="en-US" dirty="0" smtClean="0">
              <a:latin typeface="Georgia" panose="02040502050405020303" pitchFamily="18" charset="0"/>
            </a:rPr>
            <a:t>`</a:t>
          </a:r>
          <a:r>
            <a:rPr lang="uk-UA" dirty="0" smtClean="0">
              <a:latin typeface="Georgia" panose="02040502050405020303" pitchFamily="18" charset="0"/>
            </a:rPr>
            <a:t>ємними, і перешкоджає їх злипанню. </a:t>
          </a:r>
          <a:r>
            <a:rPr lang="uk-UA" dirty="0" err="1" smtClean="0">
              <a:latin typeface="Georgia" panose="02040502050405020303" pitchFamily="18" charset="0"/>
            </a:rPr>
            <a:t>Карнаубський</a:t>
          </a:r>
          <a:r>
            <a:rPr lang="uk-UA" dirty="0" smtClean="0">
              <a:latin typeface="Georgia" panose="02040502050405020303" pitchFamily="18" charset="0"/>
            </a:rPr>
            <a:t> віск надає віям форму і гнучкість. Віск з оливкового масла створює м'яку, що тане текстуру туші, яка прекрасно лягає на вії. </a:t>
          </a:r>
          <a:r>
            <a:rPr lang="uk-UA" dirty="0" err="1" smtClean="0">
              <a:latin typeface="Georgia" panose="02040502050405020303" pitchFamily="18" charset="0"/>
            </a:rPr>
            <a:t>Пантенол</a:t>
          </a:r>
          <a:r>
            <a:rPr lang="uk-UA" dirty="0" smtClean="0">
              <a:latin typeface="Georgia" panose="02040502050405020303" pitchFamily="18" charset="0"/>
            </a:rPr>
            <a:t> забезпечує додаткове зволоження вій</a:t>
          </a:r>
          <a:r>
            <a:rPr lang="uk-UA" dirty="0" smtClean="0"/>
            <a:t>.</a:t>
          </a:r>
          <a:endParaRPr lang="ru-RU" dirty="0"/>
        </a:p>
      </dgm:t>
    </dgm:pt>
    <dgm:pt modelId="{250CECCC-FE2A-47E9-B77E-211E069D9B5F}" type="parTrans" cxnId="{79AB8E4C-787D-45C0-8CF2-6BB3B03818CB}">
      <dgm:prSet/>
      <dgm:spPr/>
      <dgm:t>
        <a:bodyPr/>
        <a:lstStyle/>
        <a:p>
          <a:endParaRPr lang="ru-RU"/>
        </a:p>
      </dgm:t>
    </dgm:pt>
    <dgm:pt modelId="{C98D37FF-5F0C-4BC4-87D0-148FBBDBD0B4}" type="sibTrans" cxnId="{79AB8E4C-787D-45C0-8CF2-6BB3B03818CB}">
      <dgm:prSet/>
      <dgm:spPr/>
      <dgm:t>
        <a:bodyPr/>
        <a:lstStyle/>
        <a:p>
          <a:endParaRPr lang="ru-RU"/>
        </a:p>
      </dgm:t>
    </dgm:pt>
    <dgm:pt modelId="{10D6D33D-FD74-4CAD-80BA-6D69D7943A2D}" type="pres">
      <dgm:prSet presAssocID="{B0DB1EB0-EE7F-470D-9739-629606829B0C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CCC6C267-EEF8-49F7-A4C5-B93B0CE3DFAF}" type="pres">
      <dgm:prSet presAssocID="{3E587198-8219-4F21-BD24-2B39212E90D9}" presName="composite" presStyleCnt="0"/>
      <dgm:spPr/>
    </dgm:pt>
    <dgm:pt modelId="{C739B85C-20EA-4287-9F2F-2699253CBB92}" type="pres">
      <dgm:prSet presAssocID="{3E587198-8219-4F21-BD24-2B39212E90D9}" presName="imgShp" presStyleLbl="fgImgPlace1" presStyleIdx="0" presStyleCnt="1" custLinFactNeighborX="-49" custLinFactNeighborY="356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</dgm:pt>
    <dgm:pt modelId="{7C11A9A1-E497-4807-A6AF-4B7E614DD137}" type="pres">
      <dgm:prSet presAssocID="{3E587198-8219-4F21-BD24-2B39212E90D9}" presName="txShp" presStyleLbl="node1" presStyleIdx="0" presStyleCnt="1" custScaleX="150376" custScaleY="31060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79AB8E4C-787D-45C0-8CF2-6BB3B03818CB}" srcId="{B0DB1EB0-EE7F-470D-9739-629606829B0C}" destId="{3E587198-8219-4F21-BD24-2B39212E90D9}" srcOrd="0" destOrd="0" parTransId="{250CECCC-FE2A-47E9-B77E-211E069D9B5F}" sibTransId="{C98D37FF-5F0C-4BC4-87D0-148FBBDBD0B4}"/>
    <dgm:cxn modelId="{3A248506-422E-4B0D-B75D-EE38F3886713}" type="presOf" srcId="{B0DB1EB0-EE7F-470D-9739-629606829B0C}" destId="{10D6D33D-FD74-4CAD-80BA-6D69D7943A2D}" srcOrd="0" destOrd="0" presId="urn:microsoft.com/office/officeart/2005/8/layout/vList3"/>
    <dgm:cxn modelId="{AC9B8315-CD79-4B1B-BEDF-8F378140DCFF}" type="presOf" srcId="{3E587198-8219-4F21-BD24-2B39212E90D9}" destId="{7C11A9A1-E497-4807-A6AF-4B7E614DD137}" srcOrd="0" destOrd="0" presId="urn:microsoft.com/office/officeart/2005/8/layout/vList3"/>
    <dgm:cxn modelId="{1BB43BD2-BA73-4E23-96D0-20CCFABB8DF5}" type="presParOf" srcId="{10D6D33D-FD74-4CAD-80BA-6D69D7943A2D}" destId="{CCC6C267-EEF8-49F7-A4C5-B93B0CE3DFAF}" srcOrd="0" destOrd="0" presId="urn:microsoft.com/office/officeart/2005/8/layout/vList3"/>
    <dgm:cxn modelId="{A72E52B0-8389-4E4D-B906-D8EFFF756BA6}" type="presParOf" srcId="{CCC6C267-EEF8-49F7-A4C5-B93B0CE3DFAF}" destId="{C739B85C-20EA-4287-9F2F-2699253CBB92}" srcOrd="0" destOrd="0" presId="urn:microsoft.com/office/officeart/2005/8/layout/vList3"/>
    <dgm:cxn modelId="{714DE433-6EC3-4B16-A138-3B6697B5F58B}" type="presParOf" srcId="{CCC6C267-EEF8-49F7-A4C5-B93B0CE3DFAF}" destId="{7C11A9A1-E497-4807-A6AF-4B7E614DD13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D8D9CB-1B13-460E-996E-4164471A7BF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0E85F1A6-E48D-4571-B0A7-BC3C13282FD7}">
      <dgm:prSet custT="1"/>
      <dgm:spPr>
        <a:solidFill>
          <a:schemeClr val="bg1"/>
        </a:solidFill>
      </dgm:spPr>
      <dgm:t>
        <a:bodyPr/>
        <a:lstStyle/>
        <a:p>
          <a:pPr rtl="0"/>
          <a:r>
            <a:rPr lang="uk-UA" sz="1400" dirty="0" smtClean="0">
              <a:latin typeface="Georgia" panose="02040502050405020303" pitchFamily="18" charset="0"/>
            </a:rPr>
            <a:t>Завдяки високоякісної формулі, що надає віям максимальний об</a:t>
          </a:r>
          <a:r>
            <a:rPr lang="en-US" sz="1400" dirty="0" smtClean="0">
              <a:latin typeface="Georgia" panose="02040502050405020303" pitchFamily="18" charset="0"/>
            </a:rPr>
            <a:t>`</a:t>
          </a:r>
          <a:r>
            <a:rPr lang="uk-UA" sz="1400" dirty="0" err="1" smtClean="0">
              <a:latin typeface="Georgia" panose="02040502050405020303" pitchFamily="18" charset="0"/>
            </a:rPr>
            <a:t>єм</a:t>
          </a:r>
          <a:r>
            <a:rPr lang="uk-UA" sz="1400" dirty="0" smtClean="0">
              <a:latin typeface="Georgia" panose="02040502050405020303" pitchFamily="18" charset="0"/>
            </a:rPr>
            <a:t>, </a:t>
          </a:r>
          <a:r>
            <a:rPr lang="uk-UA" sz="1400" dirty="0" smtClean="0">
              <a:latin typeface="Georgia" panose="02040502050405020303" pitchFamily="18" charset="0"/>
            </a:rPr>
            <a:t>туш </a:t>
          </a:r>
          <a:r>
            <a:rPr lang="uk-UA" sz="1400" dirty="0" err="1" smtClean="0">
              <a:latin typeface="Georgia" panose="02040502050405020303" pitchFamily="18" charset="0"/>
            </a:rPr>
            <a:t>Extrа</a:t>
          </a:r>
          <a:r>
            <a:rPr lang="uk-UA" sz="1400" dirty="0" smtClean="0">
              <a:latin typeface="Georgia" panose="02040502050405020303" pitchFamily="18" charset="0"/>
            </a:rPr>
            <a:t> </a:t>
          </a:r>
          <a:r>
            <a:rPr lang="uk-UA" sz="1400" dirty="0" err="1" smtClean="0">
              <a:latin typeface="Georgia" panose="02040502050405020303" pitchFamily="18" charset="0"/>
            </a:rPr>
            <a:t>Volume</a:t>
          </a:r>
          <a:r>
            <a:rPr lang="uk-UA" sz="1400" dirty="0" smtClean="0">
              <a:latin typeface="Georgia" panose="02040502050405020303" pitchFamily="18" charset="0"/>
            </a:rPr>
            <a:t> </a:t>
          </a:r>
          <a:r>
            <a:rPr lang="uk-UA" sz="1400" dirty="0" err="1" smtClean="0">
              <a:latin typeface="Georgia" panose="02040502050405020303" pitchFamily="18" charset="0"/>
            </a:rPr>
            <a:t>Mascara</a:t>
          </a:r>
          <a:r>
            <a:rPr lang="uk-UA" sz="1400" dirty="0" smtClean="0">
              <a:latin typeface="Georgia" panose="02040502050405020303" pitchFamily="18" charset="0"/>
            </a:rPr>
            <a:t> дарує Вам чудові, дуже виразні вії. За допомогою спеціальної щіточки туш обволікає навіть найтонші вії, надаючи їм унікальний об</a:t>
          </a:r>
          <a:r>
            <a:rPr lang="en-US" sz="1400" dirty="0" smtClean="0">
              <a:latin typeface="Georgia" panose="02040502050405020303" pitchFamily="18" charset="0"/>
            </a:rPr>
            <a:t>`</a:t>
          </a:r>
          <a:r>
            <a:rPr lang="uk-UA" sz="1400" dirty="0" err="1" smtClean="0">
              <a:latin typeface="Georgia" panose="02040502050405020303" pitchFamily="18" charset="0"/>
            </a:rPr>
            <a:t>єм</a:t>
          </a:r>
          <a:r>
            <a:rPr lang="uk-UA" sz="1400" dirty="0" smtClean="0">
              <a:latin typeface="Georgia" panose="02040502050405020303" pitchFamily="18" charset="0"/>
            </a:rPr>
            <a:t>. За лічені секунди вії стають у багато разів густішим. Завдяки точності нанесення туші в поєднанні з інтенсивною передачею кольору вії набувають чудову довжину. Натуральні інгредієнти в складі туші доглядають за Вашими віями при кожному нанесенні. Підходить для чутливих очей і для людей, що носять контактні лінзи. </a:t>
          </a:r>
          <a:endParaRPr lang="uk-UA" sz="1400" dirty="0" smtClean="0">
            <a:latin typeface="Georgia" panose="02040502050405020303" pitchFamily="18" charset="0"/>
          </a:endParaRPr>
        </a:p>
        <a:p>
          <a:pPr rtl="0"/>
          <a:r>
            <a:rPr lang="uk-UA" sz="1400" dirty="0" smtClean="0">
              <a:latin typeface="Georgia" panose="02040502050405020303" pitchFamily="18" charset="0"/>
            </a:rPr>
            <a:t>СКЛАД :</a:t>
          </a:r>
          <a:r>
            <a:rPr lang="uk-UA" sz="1400" dirty="0" err="1" smtClean="0">
              <a:latin typeface="Georgia" panose="02040502050405020303" pitchFamily="18" charset="0"/>
            </a:rPr>
            <a:t>Карнаубський</a:t>
          </a:r>
          <a:r>
            <a:rPr lang="uk-UA" sz="1400" dirty="0" smtClean="0">
              <a:latin typeface="Georgia" panose="02040502050405020303" pitchFamily="18" charset="0"/>
            </a:rPr>
            <a:t>  віск, бджолиний  віск,</a:t>
          </a:r>
          <a:endParaRPr lang="ru-RU" sz="1400" dirty="0">
            <a:latin typeface="Georgia" panose="02040502050405020303" pitchFamily="18" charset="0"/>
          </a:endParaRPr>
        </a:p>
      </dgm:t>
    </dgm:pt>
    <dgm:pt modelId="{6E912556-14A6-42C1-AF21-1D57215317A1}" type="parTrans" cxnId="{527BCFFE-4E8B-4FFF-ABCD-22894DBE2372}">
      <dgm:prSet/>
      <dgm:spPr/>
      <dgm:t>
        <a:bodyPr/>
        <a:lstStyle/>
        <a:p>
          <a:endParaRPr lang="ru-RU"/>
        </a:p>
      </dgm:t>
    </dgm:pt>
    <dgm:pt modelId="{52475745-03A6-4D5F-8191-5C989E5C0F18}" type="sibTrans" cxnId="{527BCFFE-4E8B-4FFF-ABCD-22894DBE2372}">
      <dgm:prSet/>
      <dgm:spPr/>
      <dgm:t>
        <a:bodyPr/>
        <a:lstStyle/>
        <a:p>
          <a:endParaRPr lang="ru-RU"/>
        </a:p>
      </dgm:t>
    </dgm:pt>
    <dgm:pt modelId="{3D3F04B5-5488-4F04-833C-85EB85C761F0}" type="pres">
      <dgm:prSet presAssocID="{89D8D9CB-1B13-460E-996E-4164471A7BFD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D6ACDAD3-8329-4F8E-B7C5-F02B994B947C}" type="pres">
      <dgm:prSet presAssocID="{0E85F1A6-E48D-4571-B0A7-BC3C13282FD7}" presName="composite" presStyleCnt="0"/>
      <dgm:spPr/>
    </dgm:pt>
    <dgm:pt modelId="{61C62CCC-058A-43FD-AE3F-12397C19B3E3}" type="pres">
      <dgm:prSet presAssocID="{0E85F1A6-E48D-4571-B0A7-BC3C13282FD7}" presName="imgShp" presStyleLbl="fgImgPlace1" presStyleIdx="0" presStyleCnt="1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B713ACFF-5293-4E96-A600-E461E1858530}" type="pres">
      <dgm:prSet presAssocID="{0E85F1A6-E48D-4571-B0A7-BC3C13282FD7}" presName="txShp" presStyleLbl="node1" presStyleIdx="0" presStyleCnt="1" custScaleX="129055" custScaleY="20744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D07B9D88-5B6C-4B91-99E1-CF604DB0F62D}" type="presOf" srcId="{89D8D9CB-1B13-460E-996E-4164471A7BFD}" destId="{3D3F04B5-5488-4F04-833C-85EB85C761F0}" srcOrd="0" destOrd="0" presId="urn:microsoft.com/office/officeart/2005/8/layout/vList3"/>
    <dgm:cxn modelId="{527BCFFE-4E8B-4FFF-ABCD-22894DBE2372}" srcId="{89D8D9CB-1B13-460E-996E-4164471A7BFD}" destId="{0E85F1A6-E48D-4571-B0A7-BC3C13282FD7}" srcOrd="0" destOrd="0" parTransId="{6E912556-14A6-42C1-AF21-1D57215317A1}" sibTransId="{52475745-03A6-4D5F-8191-5C989E5C0F18}"/>
    <dgm:cxn modelId="{C31A4C94-BA17-4C5C-9D9C-DED68B5F2307}" type="presOf" srcId="{0E85F1A6-E48D-4571-B0A7-BC3C13282FD7}" destId="{B713ACFF-5293-4E96-A600-E461E1858530}" srcOrd="0" destOrd="0" presId="urn:microsoft.com/office/officeart/2005/8/layout/vList3"/>
    <dgm:cxn modelId="{D6CE677B-DE52-4CF4-813F-52362287D67D}" type="presParOf" srcId="{3D3F04B5-5488-4F04-833C-85EB85C761F0}" destId="{D6ACDAD3-8329-4F8E-B7C5-F02B994B947C}" srcOrd="0" destOrd="0" presId="urn:microsoft.com/office/officeart/2005/8/layout/vList3"/>
    <dgm:cxn modelId="{8EBDB524-A8F1-4111-8E35-63080EBD9BCF}" type="presParOf" srcId="{D6ACDAD3-8329-4F8E-B7C5-F02B994B947C}" destId="{61C62CCC-058A-43FD-AE3F-12397C19B3E3}" srcOrd="0" destOrd="0" presId="urn:microsoft.com/office/officeart/2005/8/layout/vList3"/>
    <dgm:cxn modelId="{24CD1F0A-8471-4E95-9F7A-F650D4D0431D}" type="presParOf" srcId="{D6ACDAD3-8329-4F8E-B7C5-F02B994B947C}" destId="{B713ACFF-5293-4E96-A600-E461E185853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A0B7CE8-CB3D-44A9-9CD8-AD7537CBD2C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FF1EEE77-9DB9-41EF-BF4D-E16FFEEA3533}">
      <dgm:prSet/>
      <dgm:spPr>
        <a:solidFill>
          <a:schemeClr val="bg1"/>
        </a:solidFill>
      </dgm:spPr>
      <dgm:t>
        <a:bodyPr/>
        <a:lstStyle/>
        <a:p>
          <a:pPr rtl="0"/>
          <a:r>
            <a:rPr lang="uk-UA" dirty="0" smtClean="0">
              <a:latin typeface="Georgia" panose="02040502050405020303" pitchFamily="18" charset="0"/>
            </a:rPr>
            <a:t>Швидко і легко подарувати  погляду красу і виразність допоможе контур для очей , створений на основі нової , вдосконаленої формули . Завдяки зручному </a:t>
          </a:r>
          <a:r>
            <a:rPr lang="uk-UA" dirty="0" err="1" smtClean="0">
              <a:latin typeface="Georgia" panose="02040502050405020303" pitchFamily="18" charset="0"/>
            </a:rPr>
            <a:t>апплікатору</a:t>
          </a:r>
          <a:r>
            <a:rPr lang="uk-UA" dirty="0" smtClean="0">
              <a:latin typeface="Georgia" panose="02040502050405020303" pitchFamily="18" charset="0"/>
            </a:rPr>
            <a:t> зможете досягти професійного результату навіть в домашніх умовах . Засіб </a:t>
          </a:r>
          <a:r>
            <a:rPr lang="uk-UA" dirty="0" err="1" smtClean="0">
              <a:latin typeface="Georgia" panose="02040502050405020303" pitchFamily="18" charset="0"/>
            </a:rPr>
            <a:t>гіпоалергенний</a:t>
          </a:r>
          <a:r>
            <a:rPr lang="uk-UA" dirty="0" smtClean="0">
              <a:latin typeface="Georgia" panose="02040502050405020303" pitchFamily="18" charset="0"/>
            </a:rPr>
            <a:t> , безпечно для власників контактних лінз .</a:t>
          </a:r>
          <a:endParaRPr lang="ru-RU" dirty="0">
            <a:latin typeface="Georgia" panose="02040502050405020303" pitchFamily="18" charset="0"/>
          </a:endParaRPr>
        </a:p>
      </dgm:t>
    </dgm:pt>
    <dgm:pt modelId="{8831BBED-4470-4F90-8FCE-EFA6BFAF7C02}" type="parTrans" cxnId="{BB8DFF2D-D819-4B1B-B4A6-8779D91D37E3}">
      <dgm:prSet/>
      <dgm:spPr/>
      <dgm:t>
        <a:bodyPr/>
        <a:lstStyle/>
        <a:p>
          <a:endParaRPr lang="ru-RU"/>
        </a:p>
      </dgm:t>
    </dgm:pt>
    <dgm:pt modelId="{D3DB710B-9591-4E85-A1E5-228E48EF3243}" type="sibTrans" cxnId="{BB8DFF2D-D819-4B1B-B4A6-8779D91D37E3}">
      <dgm:prSet/>
      <dgm:spPr/>
      <dgm:t>
        <a:bodyPr/>
        <a:lstStyle/>
        <a:p>
          <a:endParaRPr lang="ru-RU"/>
        </a:p>
      </dgm:t>
    </dgm:pt>
    <dgm:pt modelId="{DF527D6B-1F53-4CA9-92B2-674AAD8B03D4}" type="pres">
      <dgm:prSet presAssocID="{7A0B7CE8-CB3D-44A9-9CD8-AD7537CBD2C8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59EBF2C9-FB0A-4537-820E-0DDE11CD66CF}" type="pres">
      <dgm:prSet presAssocID="{FF1EEE77-9DB9-41EF-BF4D-E16FFEEA3533}" presName="composite" presStyleCnt="0"/>
      <dgm:spPr/>
    </dgm:pt>
    <dgm:pt modelId="{232F13B1-9FA7-4D26-BF1A-9D6E330DC729}" type="pres">
      <dgm:prSet presAssocID="{FF1EEE77-9DB9-41EF-BF4D-E16FFEEA3533}" presName="imgShp" presStyleLbl="fgImgPlace1" presStyleIdx="0" presStyleCnt="1" custLinFactNeighborX="2614" custLinFactNeighborY="-326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</dgm:pt>
    <dgm:pt modelId="{E462D18C-B5A2-4BE5-BDF4-D9D0F0AA3436}" type="pres">
      <dgm:prSet presAssocID="{FF1EEE77-9DB9-41EF-BF4D-E16FFEEA3533}" presName="txShp" presStyleLbl="node1" presStyleIdx="0" presStyleCnt="1" custScaleX="140416" custScaleY="31666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BB8DFF2D-D819-4B1B-B4A6-8779D91D37E3}" srcId="{7A0B7CE8-CB3D-44A9-9CD8-AD7537CBD2C8}" destId="{FF1EEE77-9DB9-41EF-BF4D-E16FFEEA3533}" srcOrd="0" destOrd="0" parTransId="{8831BBED-4470-4F90-8FCE-EFA6BFAF7C02}" sibTransId="{D3DB710B-9591-4E85-A1E5-228E48EF3243}"/>
    <dgm:cxn modelId="{D638710E-F1A7-4EEA-B685-80301AB40DB5}" type="presOf" srcId="{FF1EEE77-9DB9-41EF-BF4D-E16FFEEA3533}" destId="{E462D18C-B5A2-4BE5-BDF4-D9D0F0AA3436}" srcOrd="0" destOrd="0" presId="urn:microsoft.com/office/officeart/2005/8/layout/vList3"/>
    <dgm:cxn modelId="{AF237F01-F30B-487C-B497-11CD57C737A7}" type="presOf" srcId="{7A0B7CE8-CB3D-44A9-9CD8-AD7537CBD2C8}" destId="{DF527D6B-1F53-4CA9-92B2-674AAD8B03D4}" srcOrd="0" destOrd="0" presId="urn:microsoft.com/office/officeart/2005/8/layout/vList3"/>
    <dgm:cxn modelId="{B983220E-BA98-45B9-AF28-614D7D673D1B}" type="presParOf" srcId="{DF527D6B-1F53-4CA9-92B2-674AAD8B03D4}" destId="{59EBF2C9-FB0A-4537-820E-0DDE11CD66CF}" srcOrd="0" destOrd="0" presId="urn:microsoft.com/office/officeart/2005/8/layout/vList3"/>
    <dgm:cxn modelId="{E078B4D7-B290-46CD-9335-854E1169367C}" type="presParOf" srcId="{59EBF2C9-FB0A-4537-820E-0DDE11CD66CF}" destId="{232F13B1-9FA7-4D26-BF1A-9D6E330DC729}" srcOrd="0" destOrd="0" presId="urn:microsoft.com/office/officeart/2005/8/layout/vList3"/>
    <dgm:cxn modelId="{61413DB8-F1B0-4942-B3D6-340A6C76293D}" type="presParOf" srcId="{59EBF2C9-FB0A-4537-820E-0DDE11CD66CF}" destId="{E462D18C-B5A2-4BE5-BDF4-D9D0F0AA343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A98A509-5D97-4A23-A45E-B25E3209DD2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1D37C7C-9A19-43E3-91DE-644C6A74FE87}">
      <dgm:prSet/>
      <dgm:spPr>
        <a:solidFill>
          <a:schemeClr val="bg1"/>
        </a:solidFill>
      </dgm:spPr>
      <dgm:t>
        <a:bodyPr/>
        <a:lstStyle/>
        <a:p>
          <a:pPr rtl="0"/>
          <a:r>
            <a:rPr lang="uk-UA" dirty="0" smtClean="0"/>
            <a:t>Чудовий кремовий блиск для  живить шкіру губ , надає неймовірну м'якість і відчуття зволоженості і комфорту . Відчуття зволоженості шкіри зберігається до 7 годин  • Має </a:t>
          </a:r>
          <a:r>
            <a:rPr lang="uk-UA" dirty="0" err="1" smtClean="0"/>
            <a:t>ультраглянцеві</a:t>
          </a:r>
          <a:r>
            <a:rPr lang="uk-UA" dirty="0" smtClean="0"/>
            <a:t> відтінки . • Має кремову текстуру і поживну формулу  Забезпечує гладке нелипке покриття. </a:t>
          </a:r>
          <a:r>
            <a:rPr lang="uk-UA" dirty="0" err="1" smtClean="0"/>
            <a:t>СКЛАД:Вітаміни</a:t>
          </a:r>
          <a:r>
            <a:rPr lang="uk-UA" dirty="0" smtClean="0"/>
            <a:t> А, В5 , </a:t>
          </a:r>
          <a:r>
            <a:rPr lang="uk-UA" dirty="0" smtClean="0"/>
            <a:t>Е</a:t>
          </a:r>
          <a:r>
            <a:rPr lang="uk-UA" dirty="0" smtClean="0"/>
            <a:t>, масло </a:t>
          </a:r>
          <a:r>
            <a:rPr lang="uk-UA" dirty="0" smtClean="0"/>
            <a:t>какао.</a:t>
          </a:r>
          <a:endParaRPr lang="ru-RU" dirty="0"/>
        </a:p>
      </dgm:t>
    </dgm:pt>
    <dgm:pt modelId="{46EB5B9F-1EA9-4005-B430-D87F957E2E1D}" type="parTrans" cxnId="{BB3A9FF9-A25C-46C6-8568-6552968D513A}">
      <dgm:prSet/>
      <dgm:spPr/>
      <dgm:t>
        <a:bodyPr/>
        <a:lstStyle/>
        <a:p>
          <a:endParaRPr lang="ru-RU"/>
        </a:p>
      </dgm:t>
    </dgm:pt>
    <dgm:pt modelId="{8851C2B5-A97D-45A1-BB9A-1D6B50B4F761}" type="sibTrans" cxnId="{BB3A9FF9-A25C-46C6-8568-6552968D513A}">
      <dgm:prSet/>
      <dgm:spPr/>
      <dgm:t>
        <a:bodyPr/>
        <a:lstStyle/>
        <a:p>
          <a:endParaRPr lang="ru-RU"/>
        </a:p>
      </dgm:t>
    </dgm:pt>
    <dgm:pt modelId="{5DE68145-6433-46B9-9B98-C5F3376ECEDB}" type="pres">
      <dgm:prSet presAssocID="{BA98A509-5D97-4A23-A45E-B25E3209DD20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8220F709-F518-4768-8A48-EF32E6916FD1}" type="pres">
      <dgm:prSet presAssocID="{D1D37C7C-9A19-43E3-91DE-644C6A74FE87}" presName="composite" presStyleCnt="0"/>
      <dgm:spPr/>
    </dgm:pt>
    <dgm:pt modelId="{0F073695-E681-4534-AE44-FB73A9D3B07F}" type="pres">
      <dgm:prSet presAssocID="{D1D37C7C-9A19-43E3-91DE-644C6A74FE87}" presName="imgShp" presStyleLbl="fgImgPlace1" presStyleIdx="0" presStyleCnt="1" custScaleX="133137" custScaleY="129796" custLinFactNeighborX="-17092" custLinFactNeighborY="-325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5997E7E4-7344-4BE2-9294-B9BB022E9A3D}" type="pres">
      <dgm:prSet presAssocID="{D1D37C7C-9A19-43E3-91DE-644C6A74FE87}" presName="txShp" presStyleLbl="node1" presStyleIdx="0" presStyleCnt="1" custScaleY="25551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6FEFD256-8D81-4E27-914F-F435FA8E1795}" type="presOf" srcId="{BA98A509-5D97-4A23-A45E-B25E3209DD20}" destId="{5DE68145-6433-46B9-9B98-C5F3376ECEDB}" srcOrd="0" destOrd="0" presId="urn:microsoft.com/office/officeart/2005/8/layout/vList3"/>
    <dgm:cxn modelId="{23158D7E-0F54-4765-B74D-D56E2221DD38}" type="presOf" srcId="{D1D37C7C-9A19-43E3-91DE-644C6A74FE87}" destId="{5997E7E4-7344-4BE2-9294-B9BB022E9A3D}" srcOrd="0" destOrd="0" presId="urn:microsoft.com/office/officeart/2005/8/layout/vList3"/>
    <dgm:cxn modelId="{BB3A9FF9-A25C-46C6-8568-6552968D513A}" srcId="{BA98A509-5D97-4A23-A45E-B25E3209DD20}" destId="{D1D37C7C-9A19-43E3-91DE-644C6A74FE87}" srcOrd="0" destOrd="0" parTransId="{46EB5B9F-1EA9-4005-B430-D87F957E2E1D}" sibTransId="{8851C2B5-A97D-45A1-BB9A-1D6B50B4F761}"/>
    <dgm:cxn modelId="{8C9062F1-53B1-44B4-AABE-AAE80AA41DDC}" type="presParOf" srcId="{5DE68145-6433-46B9-9B98-C5F3376ECEDB}" destId="{8220F709-F518-4768-8A48-EF32E6916FD1}" srcOrd="0" destOrd="0" presId="urn:microsoft.com/office/officeart/2005/8/layout/vList3"/>
    <dgm:cxn modelId="{1D1AED6A-D47E-4D33-BC2E-13359E17A2A3}" type="presParOf" srcId="{8220F709-F518-4768-8A48-EF32E6916FD1}" destId="{0F073695-E681-4534-AE44-FB73A9D3B07F}" srcOrd="0" destOrd="0" presId="urn:microsoft.com/office/officeart/2005/8/layout/vList3"/>
    <dgm:cxn modelId="{25D5D2E5-2DB3-4717-9DCE-F61A9E4BCC78}" type="presParOf" srcId="{8220F709-F518-4768-8A48-EF32E6916FD1}" destId="{5997E7E4-7344-4BE2-9294-B9BB022E9A3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05A0E49-0FDD-40F7-83A9-850FD66564A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205D2E0-3DC9-442D-9F88-9FC99F685874}">
      <dgm:prSet/>
      <dgm:spPr>
        <a:solidFill>
          <a:schemeClr val="bg1"/>
        </a:solidFill>
      </dgm:spPr>
      <dgm:t>
        <a:bodyPr/>
        <a:lstStyle/>
        <a:p>
          <a:pPr rtl="0"/>
          <a:r>
            <a:rPr lang="uk-UA" dirty="0" smtClean="0"/>
            <a:t>Ніжна текстура кошти забезпечує легке , комфортне нанесення й захищає шкіру губ від пересихання . Робить ефектніше і елегантніше будь-який макіяж . Кремова текстура забезпечує гладке нанесення . Не сушить губи , не тьмяніє . Можна використовувати як самостійний засіб , так і в поєднанні з Блиском для губ - експериментуйте! </a:t>
          </a:r>
          <a:r>
            <a:rPr lang="uk-UA" dirty="0" smtClean="0">
              <a:solidFill>
                <a:srgbClr val="FF0000"/>
              </a:solidFill>
            </a:rPr>
            <a:t>Склад</a:t>
          </a:r>
          <a:r>
            <a:rPr lang="uk-UA" dirty="0" smtClean="0"/>
            <a:t> </a:t>
          </a:r>
          <a:r>
            <a:rPr lang="uk-UA" dirty="0" smtClean="0"/>
            <a:t>провітамін В5,масло какао.</a:t>
          </a:r>
          <a:endParaRPr lang="ru-RU" dirty="0"/>
        </a:p>
      </dgm:t>
    </dgm:pt>
    <dgm:pt modelId="{31FCCAAA-6449-4847-972A-45C2C43E52C8}" type="parTrans" cxnId="{5DCE7FC4-83ED-4B95-8A32-6608CAEC40A5}">
      <dgm:prSet/>
      <dgm:spPr/>
      <dgm:t>
        <a:bodyPr/>
        <a:lstStyle/>
        <a:p>
          <a:endParaRPr lang="ru-RU"/>
        </a:p>
      </dgm:t>
    </dgm:pt>
    <dgm:pt modelId="{014CBF4E-F999-4F91-A1D9-9949CE1E07F6}" type="sibTrans" cxnId="{5DCE7FC4-83ED-4B95-8A32-6608CAEC40A5}">
      <dgm:prSet/>
      <dgm:spPr/>
      <dgm:t>
        <a:bodyPr/>
        <a:lstStyle/>
        <a:p>
          <a:endParaRPr lang="ru-RU"/>
        </a:p>
      </dgm:t>
    </dgm:pt>
    <dgm:pt modelId="{DF2CEC1B-B49A-43A8-8C19-91B0B98EBD3A}" type="pres">
      <dgm:prSet presAssocID="{F05A0E49-0FDD-40F7-83A9-850FD66564A4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AE6F91CC-13F5-4BA2-836D-6E39FD3FA403}" type="pres">
      <dgm:prSet presAssocID="{A205D2E0-3DC9-442D-9F88-9FC99F685874}" presName="composite" presStyleCnt="0"/>
      <dgm:spPr/>
    </dgm:pt>
    <dgm:pt modelId="{875F7A06-E054-434F-BE2C-430D052BCE58}" type="pres">
      <dgm:prSet presAssocID="{A205D2E0-3DC9-442D-9F88-9FC99F685874}" presName="imgShp" presStyleLbl="fgImgPlace1" presStyleIdx="0" presStyleCnt="1" custScaleX="138270" custScaleY="17183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</dgm:spPr>
    </dgm:pt>
    <dgm:pt modelId="{9C496C82-50AF-4A88-85F7-CD5414E6AF93}" type="pres">
      <dgm:prSet presAssocID="{A205D2E0-3DC9-442D-9F88-9FC99F685874}" presName="txShp" presStyleLbl="node1" presStyleIdx="0" presStyleCnt="1" custScaleY="28427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F99A061F-279B-4277-AE2A-B0F8E384CD0D}" type="presOf" srcId="{F05A0E49-0FDD-40F7-83A9-850FD66564A4}" destId="{DF2CEC1B-B49A-43A8-8C19-91B0B98EBD3A}" srcOrd="0" destOrd="0" presId="urn:microsoft.com/office/officeart/2005/8/layout/vList3"/>
    <dgm:cxn modelId="{5DCE7FC4-83ED-4B95-8A32-6608CAEC40A5}" srcId="{F05A0E49-0FDD-40F7-83A9-850FD66564A4}" destId="{A205D2E0-3DC9-442D-9F88-9FC99F685874}" srcOrd="0" destOrd="0" parTransId="{31FCCAAA-6449-4847-972A-45C2C43E52C8}" sibTransId="{014CBF4E-F999-4F91-A1D9-9949CE1E07F6}"/>
    <dgm:cxn modelId="{D9AF43EA-B549-4F1D-A4F0-E88B188C995C}" type="presOf" srcId="{A205D2E0-3DC9-442D-9F88-9FC99F685874}" destId="{9C496C82-50AF-4A88-85F7-CD5414E6AF93}" srcOrd="0" destOrd="0" presId="urn:microsoft.com/office/officeart/2005/8/layout/vList3"/>
    <dgm:cxn modelId="{8CBA1CD7-B404-4618-AEFD-9F208C46A5E1}" type="presParOf" srcId="{DF2CEC1B-B49A-43A8-8C19-91B0B98EBD3A}" destId="{AE6F91CC-13F5-4BA2-836D-6E39FD3FA403}" srcOrd="0" destOrd="0" presId="urn:microsoft.com/office/officeart/2005/8/layout/vList3"/>
    <dgm:cxn modelId="{676839C0-6F42-467B-B143-05348AED46B1}" type="presParOf" srcId="{AE6F91CC-13F5-4BA2-836D-6E39FD3FA403}" destId="{875F7A06-E054-434F-BE2C-430D052BCE58}" srcOrd="0" destOrd="0" presId="urn:microsoft.com/office/officeart/2005/8/layout/vList3"/>
    <dgm:cxn modelId="{5E7E6238-542B-4068-A1EF-25610FF63DFE}" type="presParOf" srcId="{AE6F91CC-13F5-4BA2-836D-6E39FD3FA403}" destId="{9C496C82-50AF-4A88-85F7-CD5414E6AF9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4F75AC0-4EE8-4138-851C-E9DDC66014B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FD5E137-05FA-4306-A3A4-5A57DE29C9D1}">
      <dgm:prSet custT="1"/>
      <dgm:spPr>
        <a:solidFill>
          <a:schemeClr val="bg1"/>
        </a:solidFill>
      </dgm:spPr>
      <dgm:t>
        <a:bodyPr/>
        <a:lstStyle/>
        <a:p>
          <a:pPr rtl="0"/>
          <a:r>
            <a:rPr lang="ru-RU" sz="1400" b="1" dirty="0" err="1" smtClean="0"/>
            <a:t>Стійка</a:t>
          </a:r>
          <a:r>
            <a:rPr lang="ru-RU" sz="1400" b="1" dirty="0" smtClean="0"/>
            <a:t> </a:t>
          </a:r>
          <a:r>
            <a:rPr lang="ru-RU" sz="1400" b="1" dirty="0" err="1" smtClean="0"/>
            <a:t>матуюча</a:t>
          </a:r>
          <a:r>
            <a:rPr lang="ru-RU" sz="1400" b="1" dirty="0" smtClean="0"/>
            <a:t> тональна основа з SPF 20</a:t>
          </a:r>
          <a:r>
            <a:rPr lang="ru-RU" sz="1400" dirty="0" smtClean="0"/>
            <a:t/>
          </a:r>
          <a:br>
            <a:rPr lang="ru-RU" sz="1400" dirty="0" smtClean="0"/>
          </a:br>
          <a:r>
            <a:rPr lang="ru-RU" sz="1400" b="1" dirty="0" smtClean="0"/>
            <a:t>. Об</a:t>
          </a:r>
          <a:r>
            <a:rPr lang="en-US" sz="1400" b="1" dirty="0" smtClean="0"/>
            <a:t>`</a:t>
          </a:r>
          <a:r>
            <a:rPr lang="uk-UA" sz="1400" b="1" dirty="0" err="1" smtClean="0"/>
            <a:t>єм</a:t>
          </a:r>
          <a:r>
            <a:rPr lang="uk-UA" sz="1400" b="1" dirty="0" smtClean="0"/>
            <a:t> 40 </a:t>
          </a:r>
          <a:r>
            <a:rPr lang="uk-UA" sz="1400" b="1" dirty="0" smtClean="0"/>
            <a:t>мл</a:t>
          </a:r>
          <a:r>
            <a:rPr lang="uk-UA" sz="1400" dirty="0" smtClean="0"/>
            <a:t>.</a:t>
          </a:r>
        </a:p>
        <a:p>
          <a:pPr rtl="0"/>
          <a:r>
            <a:rPr lang="uk-UA" sz="1400" dirty="0" smtClean="0"/>
            <a:t> Засіб </a:t>
          </a:r>
          <a:r>
            <a:rPr lang="uk-UA" sz="1400" dirty="0" smtClean="0"/>
            <a:t>протягом усього дня контролює жирність шкіри і поява небажаного блиску. Контролює виділення шкірного жиру, роблячи шкіру більш матовою і позбавляючи її від небажаного блиску протягом дня, без відчуття важкого макіяжу. Шкіра набуває матового тону, звужуються пори. Колір обличчя залишається рівним протягом всього дня. Водостійка формула</a:t>
          </a:r>
        </a:p>
        <a:p>
          <a:pPr rtl="0"/>
          <a:endParaRPr lang="uk-UA" sz="1400" dirty="0" smtClean="0"/>
        </a:p>
        <a:p>
          <a:pPr rtl="0"/>
          <a:r>
            <a:rPr lang="uk-UA" sz="1400" dirty="0" smtClean="0"/>
            <a:t>Склад </a:t>
          </a:r>
          <a:r>
            <a:rPr lang="uk-UA" sz="1400" b="1" dirty="0" smtClean="0"/>
            <a:t>Оксид цинку </a:t>
          </a:r>
          <a:r>
            <a:rPr lang="uk-UA" sz="1400" dirty="0" smtClean="0"/>
            <a:t>- має захисні властивості від негативного впливу ультрафіолетових променів ( SPF 15 ) , а також є сильним антисептиком . </a:t>
          </a:r>
          <a:r>
            <a:rPr lang="uk-UA" sz="1400" b="1" dirty="0" smtClean="0"/>
            <a:t>Діоксид титану </a:t>
          </a:r>
          <a:r>
            <a:rPr lang="uk-UA" sz="1400" dirty="0" smtClean="0"/>
            <a:t>- з його допомогою ховаються всі недоліки і нерівності шкіри , крім того , він здатний утримувати вологу у верхніх шарах </a:t>
          </a:r>
          <a:r>
            <a:rPr lang="uk-UA" sz="1400" dirty="0" smtClean="0"/>
            <a:t>. </a:t>
          </a:r>
          <a:r>
            <a:rPr lang="uk-UA" sz="1400" b="1" dirty="0" smtClean="0"/>
            <a:t>В5</a:t>
          </a:r>
          <a:r>
            <a:rPr lang="uk-UA" sz="1400" dirty="0" smtClean="0"/>
            <a:t>-</a:t>
          </a:r>
          <a:r>
            <a:rPr lang="uk-UA" sz="1400" dirty="0" smtClean="0"/>
            <a:t>обмін речовин шкіри відновлюється , і нові клітини починають вироблятися швидше , а це значить - шкіра омолоджується . Пошкодження шкіри швидко </a:t>
          </a:r>
          <a:r>
            <a:rPr lang="uk-UA" sz="1400" dirty="0" err="1" smtClean="0"/>
            <a:t>гояться</a:t>
          </a:r>
          <a:r>
            <a:rPr lang="uk-UA" sz="1400" dirty="0" smtClean="0"/>
            <a:t> , а лущення усуваються . Посилення міцності колагенових волокон сприяє молодий пружності шкіри .</a:t>
          </a:r>
          <a:r>
            <a:rPr lang="uk-UA" sz="1400" dirty="0" smtClean="0"/>
            <a:t>,протеін </a:t>
          </a:r>
          <a:r>
            <a:rPr lang="uk-UA" sz="1400" dirty="0" smtClean="0"/>
            <a:t>шовку </a:t>
          </a:r>
          <a:r>
            <a:rPr lang="uk-UA" sz="1400" dirty="0" smtClean="0"/>
            <a:t>,рослинні стовбурові клітини.-</a:t>
          </a:r>
          <a:r>
            <a:rPr lang="ru-RU" sz="1400" b="0" i="0" dirty="0" err="1" smtClean="0"/>
            <a:t>Гладкість</a:t>
          </a:r>
          <a:r>
            <a:rPr lang="ru-RU" sz="1400" b="0" i="0" dirty="0" smtClean="0"/>
            <a:t> і </a:t>
          </a:r>
          <a:r>
            <a:rPr lang="ru-RU" sz="1400" b="0" i="0" dirty="0" err="1" smtClean="0"/>
            <a:t>пружність</a:t>
          </a:r>
          <a:r>
            <a:rPr lang="ru-RU" sz="1400" b="0" i="0" dirty="0" smtClean="0"/>
            <a:t> </a:t>
          </a:r>
          <a:r>
            <a:rPr lang="ru-RU" sz="1400" b="0" i="0" dirty="0" err="1" smtClean="0"/>
            <a:t>шкіри</a:t>
          </a:r>
          <a:r>
            <a:rPr lang="ru-RU" sz="1400" b="0" i="0" dirty="0" smtClean="0"/>
            <a:t>. </a:t>
          </a:r>
          <a:r>
            <a:rPr lang="ru-RU" sz="1400" b="0" i="0" dirty="0" err="1" smtClean="0"/>
            <a:t>Екстракти</a:t>
          </a:r>
          <a:r>
            <a:rPr lang="ru-RU" sz="1400" b="0" i="0" dirty="0" smtClean="0"/>
            <a:t> </a:t>
          </a:r>
          <a:r>
            <a:rPr lang="ru-RU" sz="1400" b="0" i="0" dirty="0" err="1" smtClean="0"/>
            <a:t>стовбурових</a:t>
          </a:r>
          <a:r>
            <a:rPr lang="ru-RU" sz="1400" b="0" i="0" dirty="0" smtClean="0"/>
            <a:t> </a:t>
          </a:r>
          <a:r>
            <a:rPr lang="ru-RU" sz="1400" b="0" i="0" dirty="0" err="1" smtClean="0"/>
            <a:t>клітин</a:t>
          </a:r>
          <a:r>
            <a:rPr lang="ru-RU" sz="1400" b="0" i="0" dirty="0" smtClean="0"/>
            <a:t> </a:t>
          </a:r>
          <a:r>
            <a:rPr lang="ru-RU" sz="1400" b="0" i="0" dirty="0" err="1" smtClean="0"/>
            <a:t>прискорюють</a:t>
          </a:r>
          <a:r>
            <a:rPr lang="ru-RU" sz="1400" b="0" i="0" dirty="0" smtClean="0"/>
            <a:t> </a:t>
          </a:r>
          <a:r>
            <a:rPr lang="ru-RU" sz="1400" b="0" i="0" dirty="0" err="1" smtClean="0"/>
            <a:t>вироблення</a:t>
          </a:r>
          <a:r>
            <a:rPr lang="ru-RU" sz="1400" b="0" i="0" dirty="0" smtClean="0"/>
            <a:t> </a:t>
          </a:r>
          <a:r>
            <a:rPr lang="ru-RU" sz="1400" b="0" i="0" dirty="0" err="1" smtClean="0"/>
            <a:t>колагену</a:t>
          </a:r>
          <a:r>
            <a:rPr lang="ru-RU" sz="1400" b="0" i="0" dirty="0" smtClean="0"/>
            <a:t> і </a:t>
          </a:r>
          <a:r>
            <a:rPr lang="ru-RU" sz="1400" b="0" i="0" dirty="0" err="1" smtClean="0"/>
            <a:t>еластин</a:t>
          </a:r>
          <a:r>
            <a:rPr lang="ru-RU" sz="1400" b="0" i="0" dirty="0" smtClean="0"/>
            <a:t>: плюс </a:t>
          </a:r>
          <a:r>
            <a:rPr lang="ru-RU" sz="1400" b="0" i="0" dirty="0" err="1" smtClean="0"/>
            <a:t>захищають</a:t>
          </a:r>
          <a:r>
            <a:rPr lang="ru-RU" sz="1400" b="0" i="0" dirty="0" smtClean="0"/>
            <a:t> </a:t>
          </a:r>
          <a:r>
            <a:rPr lang="ru-RU" sz="1400" b="0" i="0" dirty="0" err="1" smtClean="0"/>
            <a:t>від</a:t>
          </a:r>
          <a:r>
            <a:rPr lang="ru-RU" sz="1400" b="0" i="0" dirty="0" smtClean="0"/>
            <a:t> </a:t>
          </a:r>
          <a:r>
            <a:rPr lang="ru-RU" sz="1400" b="0" i="0" dirty="0" err="1" smtClean="0"/>
            <a:t>пошкоджень</a:t>
          </a:r>
          <a:r>
            <a:rPr lang="ru-RU" sz="1400" b="0" i="0" dirty="0" smtClean="0"/>
            <a:t> </a:t>
          </a:r>
          <a:r>
            <a:rPr lang="ru-RU" sz="1400" b="0" i="0" dirty="0" err="1" smtClean="0"/>
            <a:t>проколаген</a:t>
          </a:r>
          <a:r>
            <a:rPr lang="ru-RU" sz="1400" b="0" i="0" dirty="0" smtClean="0"/>
            <a:t>.</a:t>
          </a:r>
          <a:endParaRPr lang="ru-RU" sz="1400" dirty="0"/>
        </a:p>
      </dgm:t>
    </dgm:pt>
    <dgm:pt modelId="{A1DC71B4-03DE-4EDD-9C59-931FA347D917}" type="parTrans" cxnId="{AC2907B1-2299-4243-8A3D-AE73F9CCDAE1}">
      <dgm:prSet/>
      <dgm:spPr/>
      <dgm:t>
        <a:bodyPr/>
        <a:lstStyle/>
        <a:p>
          <a:endParaRPr lang="ru-RU"/>
        </a:p>
      </dgm:t>
    </dgm:pt>
    <dgm:pt modelId="{A65B8470-927D-42D9-AC71-B94728A3BBC4}" type="sibTrans" cxnId="{AC2907B1-2299-4243-8A3D-AE73F9CCDAE1}">
      <dgm:prSet/>
      <dgm:spPr/>
      <dgm:t>
        <a:bodyPr/>
        <a:lstStyle/>
        <a:p>
          <a:endParaRPr lang="ru-RU"/>
        </a:p>
      </dgm:t>
    </dgm:pt>
    <dgm:pt modelId="{86A2CBE7-B437-421D-BF7E-AEFCA0743061}" type="pres">
      <dgm:prSet presAssocID="{D4F75AC0-4EE8-4138-851C-E9DDC66014B4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35EC9F07-EFD4-4EB2-AD71-4BD13A8BA442}" type="pres">
      <dgm:prSet presAssocID="{6FD5E137-05FA-4306-A3A4-5A57DE29C9D1}" presName="composite" presStyleCnt="0"/>
      <dgm:spPr/>
    </dgm:pt>
    <dgm:pt modelId="{968B49BB-C8C0-45BF-8F83-D0215A91AA4A}" type="pres">
      <dgm:prSet presAssocID="{6FD5E137-05FA-4306-A3A4-5A57DE29C9D1}" presName="imgShp" presStyleLbl="fgImgPlace1" presStyleIdx="0" presStyleCnt="1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B670D57A-DE26-46F8-AF2B-63084C483000}" type="pres">
      <dgm:prSet presAssocID="{6FD5E137-05FA-4306-A3A4-5A57DE29C9D1}" presName="txShp" presStyleLbl="node1" presStyleIdx="0" presStyleCnt="1" custScaleX="128884" custScaleY="32858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E1C43106-2C23-49E0-90DF-FC72738BE3F2}" type="presOf" srcId="{6FD5E137-05FA-4306-A3A4-5A57DE29C9D1}" destId="{B670D57A-DE26-46F8-AF2B-63084C483000}" srcOrd="0" destOrd="0" presId="urn:microsoft.com/office/officeart/2005/8/layout/vList3"/>
    <dgm:cxn modelId="{AC2907B1-2299-4243-8A3D-AE73F9CCDAE1}" srcId="{D4F75AC0-4EE8-4138-851C-E9DDC66014B4}" destId="{6FD5E137-05FA-4306-A3A4-5A57DE29C9D1}" srcOrd="0" destOrd="0" parTransId="{A1DC71B4-03DE-4EDD-9C59-931FA347D917}" sibTransId="{A65B8470-927D-42D9-AC71-B94728A3BBC4}"/>
    <dgm:cxn modelId="{B42790FA-C1B0-49B3-965D-0A73833AC174}" type="presOf" srcId="{D4F75AC0-4EE8-4138-851C-E9DDC66014B4}" destId="{86A2CBE7-B437-421D-BF7E-AEFCA0743061}" srcOrd="0" destOrd="0" presId="urn:microsoft.com/office/officeart/2005/8/layout/vList3"/>
    <dgm:cxn modelId="{54806F7A-94A3-466E-A5FB-ADB109F0A7A9}" type="presParOf" srcId="{86A2CBE7-B437-421D-BF7E-AEFCA0743061}" destId="{35EC9F07-EFD4-4EB2-AD71-4BD13A8BA442}" srcOrd="0" destOrd="0" presId="urn:microsoft.com/office/officeart/2005/8/layout/vList3"/>
    <dgm:cxn modelId="{401E276B-6C00-4F5C-8350-33525DF2CB2A}" type="presParOf" srcId="{35EC9F07-EFD4-4EB2-AD71-4BD13A8BA442}" destId="{968B49BB-C8C0-45BF-8F83-D0215A91AA4A}" srcOrd="0" destOrd="0" presId="urn:microsoft.com/office/officeart/2005/8/layout/vList3"/>
    <dgm:cxn modelId="{795FB7C5-D61D-4233-97E8-7A6BA8A8D3BC}" type="presParOf" srcId="{35EC9F07-EFD4-4EB2-AD71-4BD13A8BA442}" destId="{B670D57A-DE26-46F8-AF2B-63084C48300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8BE5FF7-488C-453F-A623-098F3FAD9C06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1A0398D-DC0A-45FA-9148-998DEA00E9AF}">
      <dgm:prSet custT="1"/>
      <dgm:spPr>
        <a:solidFill>
          <a:schemeClr val="bg1"/>
        </a:solidFill>
      </dgm:spPr>
      <dgm:t>
        <a:bodyPr/>
        <a:lstStyle/>
        <a:p>
          <a:pPr rtl="0"/>
          <a:r>
            <a:rPr lang="ru-RU" sz="1600" dirty="0" smtClean="0"/>
            <a:t> </a:t>
          </a:r>
          <a:r>
            <a:rPr lang="ru-RU" sz="1800" b="1" dirty="0" smtClean="0"/>
            <a:t>Пудра компактна</a:t>
          </a:r>
        </a:p>
        <a:p>
          <a:pPr rtl="0"/>
          <a:r>
            <a:rPr lang="ru-RU" sz="1800" b="1" dirty="0" smtClean="0"/>
            <a:t> </a:t>
          </a:r>
          <a:r>
            <a:rPr lang="ru-RU" sz="1600" dirty="0" err="1" smtClean="0"/>
            <a:t>Забезпечує</a:t>
          </a:r>
          <a:r>
            <a:rPr lang="ru-RU" sz="1600" dirty="0" smtClean="0"/>
            <a:t> </a:t>
          </a:r>
          <a:r>
            <a:rPr lang="ru-RU" sz="1600" dirty="0" err="1" smtClean="0"/>
            <a:t>бездоганне</a:t>
          </a:r>
          <a:r>
            <a:rPr lang="ru-RU" sz="1600" dirty="0" smtClean="0"/>
            <a:t> </a:t>
          </a:r>
          <a:r>
            <a:rPr lang="ru-RU" sz="1600" dirty="0" err="1" smtClean="0"/>
            <a:t>покриття</a:t>
          </a:r>
          <a:r>
            <a:rPr lang="ru-RU" sz="1600" dirty="0" smtClean="0"/>
            <a:t>. </a:t>
          </a:r>
          <a:r>
            <a:rPr lang="ru-RU" sz="1600" dirty="0" err="1" smtClean="0"/>
            <a:t>Дарує</a:t>
          </a:r>
          <a:r>
            <a:rPr lang="ru-RU" sz="1600" dirty="0" smtClean="0"/>
            <a:t> </a:t>
          </a:r>
          <a:r>
            <a:rPr lang="ru-RU" sz="1600" dirty="0" err="1" smtClean="0"/>
            <a:t>шкірі</a:t>
          </a:r>
          <a:r>
            <a:rPr lang="ru-RU" sz="1600" dirty="0" smtClean="0"/>
            <a:t> </a:t>
          </a:r>
          <a:r>
            <a:rPr lang="ru-RU" sz="1600" dirty="0" err="1" smtClean="0"/>
            <a:t>природне</a:t>
          </a:r>
          <a:r>
            <a:rPr lang="ru-RU" sz="1600" dirty="0" smtClean="0"/>
            <a:t> </a:t>
          </a:r>
          <a:r>
            <a:rPr lang="ru-RU" sz="1600" dirty="0" err="1" smtClean="0"/>
            <a:t>сяйво</a:t>
          </a:r>
          <a:r>
            <a:rPr lang="ru-RU" sz="1600" dirty="0" smtClean="0"/>
            <a:t>, </a:t>
          </a:r>
          <a:r>
            <a:rPr lang="ru-RU" sz="1600" dirty="0" err="1" smtClean="0"/>
            <a:t>має</a:t>
          </a:r>
          <a:r>
            <a:rPr lang="ru-RU" sz="1600" dirty="0" smtClean="0"/>
            <a:t> </a:t>
          </a:r>
          <a:r>
            <a:rPr lang="ru-RU" sz="1600" dirty="0" err="1" smtClean="0"/>
            <a:t>шовковисту</a:t>
          </a:r>
          <a:r>
            <a:rPr lang="ru-RU" sz="1600" dirty="0" smtClean="0"/>
            <a:t> формулу, яка </a:t>
          </a:r>
          <a:r>
            <a:rPr lang="ru-RU" sz="1600" dirty="0" err="1" smtClean="0"/>
            <a:t>допомагає</a:t>
          </a:r>
          <a:r>
            <a:rPr lang="ru-RU" sz="1600" dirty="0" smtClean="0"/>
            <a:t> </a:t>
          </a:r>
          <a:r>
            <a:rPr lang="ru-RU" sz="1600" dirty="0" err="1" smtClean="0"/>
            <a:t>зберегти</a:t>
          </a:r>
          <a:r>
            <a:rPr lang="ru-RU" sz="1600" dirty="0" smtClean="0"/>
            <a:t> </a:t>
          </a:r>
          <a:r>
            <a:rPr lang="ru-RU" sz="1600" dirty="0" err="1" smtClean="0"/>
            <a:t>макіяж</a:t>
          </a:r>
          <a:r>
            <a:rPr lang="ru-RU" sz="1600" dirty="0" smtClean="0"/>
            <a:t> </a:t>
          </a:r>
          <a:r>
            <a:rPr lang="ru-RU" sz="1600" dirty="0" err="1" smtClean="0"/>
            <a:t>протягом</a:t>
          </a:r>
          <a:r>
            <a:rPr lang="ru-RU" sz="1600" dirty="0" smtClean="0"/>
            <a:t> дня, не </a:t>
          </a:r>
          <a:r>
            <a:rPr lang="ru-RU" sz="1600" dirty="0" err="1" smtClean="0"/>
            <a:t>створює</a:t>
          </a:r>
          <a:r>
            <a:rPr lang="ru-RU" sz="1600" dirty="0" smtClean="0"/>
            <a:t> </a:t>
          </a:r>
          <a:r>
            <a:rPr lang="ru-RU" sz="1600" dirty="0" err="1" smtClean="0"/>
            <a:t>ефекту</a:t>
          </a:r>
          <a:r>
            <a:rPr lang="ru-RU" sz="1600" dirty="0" smtClean="0"/>
            <a:t> «маски». </a:t>
          </a:r>
          <a:r>
            <a:rPr lang="ru-RU" sz="1600" dirty="0" err="1" smtClean="0"/>
            <a:t>Приховує</a:t>
          </a:r>
          <a:r>
            <a:rPr lang="ru-RU" sz="1600" dirty="0" smtClean="0"/>
            <a:t> </a:t>
          </a:r>
          <a:r>
            <a:rPr lang="ru-RU" sz="1600" dirty="0" err="1" smtClean="0"/>
            <a:t>жирний</a:t>
          </a:r>
          <a:r>
            <a:rPr lang="ru-RU" sz="1600" dirty="0" smtClean="0"/>
            <a:t> </a:t>
          </a:r>
          <a:r>
            <a:rPr lang="ru-RU" sz="1600" dirty="0" err="1" smtClean="0"/>
            <a:t>блиск</a:t>
          </a:r>
          <a:r>
            <a:rPr lang="ru-RU" sz="1600" dirty="0" smtClean="0"/>
            <a:t>. </a:t>
          </a:r>
          <a:r>
            <a:rPr lang="ru-RU" sz="1600" dirty="0" err="1" smtClean="0"/>
            <a:t>Пігменти</a:t>
          </a:r>
          <a:r>
            <a:rPr lang="ru-RU" sz="1600" dirty="0" smtClean="0"/>
            <a:t> </a:t>
          </a:r>
          <a:r>
            <a:rPr lang="ru-RU" sz="1600" dirty="0" err="1" smtClean="0"/>
            <a:t>різної</a:t>
          </a:r>
          <a:r>
            <a:rPr lang="ru-RU" sz="1600" dirty="0" smtClean="0"/>
            <a:t> </a:t>
          </a:r>
          <a:r>
            <a:rPr lang="ru-RU" sz="1600" dirty="0" err="1" smtClean="0"/>
            <a:t>форми</a:t>
          </a:r>
          <a:r>
            <a:rPr lang="ru-RU" sz="1600" dirty="0" smtClean="0"/>
            <a:t> </a:t>
          </a:r>
          <a:r>
            <a:rPr lang="ru-RU" sz="1600" dirty="0" err="1" smtClean="0"/>
            <a:t>підлаштовуються</a:t>
          </a:r>
          <a:r>
            <a:rPr lang="ru-RU" sz="1600" dirty="0" smtClean="0"/>
            <a:t> </a:t>
          </a:r>
          <a:r>
            <a:rPr lang="ru-RU" sz="1600" dirty="0" err="1" smtClean="0"/>
            <a:t>під</a:t>
          </a:r>
          <a:r>
            <a:rPr lang="ru-RU" sz="1600" dirty="0" smtClean="0"/>
            <a:t> тон </a:t>
          </a:r>
          <a:r>
            <a:rPr lang="ru-RU" sz="1600" dirty="0" err="1" smtClean="0"/>
            <a:t>шкіри</a:t>
          </a:r>
          <a:r>
            <a:rPr lang="ru-RU" sz="1600" dirty="0" smtClean="0"/>
            <a:t> і </a:t>
          </a:r>
          <a:r>
            <a:rPr lang="ru-RU" sz="1600" dirty="0" err="1" smtClean="0"/>
            <a:t>розсіюють</a:t>
          </a:r>
          <a:r>
            <a:rPr lang="ru-RU" sz="1600" dirty="0" smtClean="0"/>
            <a:t> </a:t>
          </a:r>
          <a:r>
            <a:rPr lang="ru-RU" sz="1600" dirty="0" err="1" smtClean="0"/>
            <a:t>світло</a:t>
          </a:r>
          <a:r>
            <a:rPr lang="ru-RU" sz="1600" dirty="0" smtClean="0"/>
            <a:t>, </a:t>
          </a:r>
          <a:r>
            <a:rPr lang="ru-RU" sz="1600" dirty="0" err="1" smtClean="0"/>
            <a:t>відбиваючись</a:t>
          </a:r>
          <a:r>
            <a:rPr lang="ru-RU" sz="1600" dirty="0" smtClean="0"/>
            <a:t> </a:t>
          </a:r>
          <a:r>
            <a:rPr lang="ru-RU" sz="1600" dirty="0" err="1" smtClean="0"/>
            <a:t>від</a:t>
          </a:r>
          <a:r>
            <a:rPr lang="ru-RU" sz="1600" dirty="0" smtClean="0"/>
            <a:t> </a:t>
          </a:r>
          <a:r>
            <a:rPr lang="ru-RU" sz="1600" dirty="0" err="1" smtClean="0"/>
            <a:t>її</a:t>
          </a:r>
          <a:r>
            <a:rPr lang="ru-RU" sz="1600" dirty="0" smtClean="0"/>
            <a:t> </a:t>
          </a:r>
          <a:r>
            <a:rPr lang="ru-RU" sz="1600" dirty="0" err="1" smtClean="0"/>
            <a:t>поверхні</a:t>
          </a:r>
          <a:r>
            <a:rPr lang="ru-RU" sz="1600" dirty="0" smtClean="0"/>
            <a:t>. </a:t>
          </a:r>
          <a:r>
            <a:rPr lang="ru-RU" sz="1600" dirty="0" err="1" smtClean="0"/>
            <a:t>Продовжує</a:t>
          </a:r>
          <a:r>
            <a:rPr lang="ru-RU" sz="1600" dirty="0" smtClean="0"/>
            <a:t> </a:t>
          </a:r>
          <a:r>
            <a:rPr lang="ru-RU" sz="1600" dirty="0" err="1" smtClean="0"/>
            <a:t>стійкість</a:t>
          </a:r>
          <a:r>
            <a:rPr lang="ru-RU" sz="1600" dirty="0" smtClean="0"/>
            <a:t> тонального крему. </a:t>
          </a:r>
          <a:r>
            <a:rPr lang="ru-RU" sz="1600" dirty="0" err="1" smtClean="0"/>
            <a:t>Підходить</a:t>
          </a:r>
          <a:r>
            <a:rPr lang="ru-RU" sz="1600" dirty="0" smtClean="0"/>
            <a:t> для будь-</a:t>
          </a:r>
          <a:r>
            <a:rPr lang="ru-RU" sz="1600" dirty="0" err="1" smtClean="0"/>
            <a:t>якого</a:t>
          </a:r>
          <a:r>
            <a:rPr lang="ru-RU" sz="1600" dirty="0" smtClean="0"/>
            <a:t> типу </a:t>
          </a:r>
          <a:r>
            <a:rPr lang="ru-RU" sz="1600" dirty="0" err="1" smtClean="0"/>
            <a:t>шкіри</a:t>
          </a:r>
          <a:r>
            <a:rPr lang="ru-RU" sz="1600" dirty="0" smtClean="0"/>
            <a:t>. </a:t>
          </a:r>
          <a:endParaRPr lang="ru-RU" sz="1600" dirty="0" smtClean="0"/>
        </a:p>
        <a:p>
          <a:pPr rtl="0"/>
          <a:r>
            <a:rPr lang="uk-UA" sz="1600" b="1" dirty="0" smtClean="0"/>
            <a:t>Склад </a:t>
          </a:r>
          <a:r>
            <a:rPr lang="uk-UA" sz="1600" dirty="0" smtClean="0"/>
            <a:t>:</a:t>
          </a:r>
          <a:r>
            <a:rPr lang="uk-UA" sz="1600" b="1" dirty="0" smtClean="0"/>
            <a:t>В5</a:t>
          </a:r>
          <a:r>
            <a:rPr lang="uk-UA" sz="1600" dirty="0" smtClean="0"/>
            <a:t>-обмін речовин шкіри відновлюється , і нові клітини починають вироблятися швидше , а це значить - шкіра омолоджується, а лущення усуваються . Посилення міцності колагенових волокон сприяє молодий пружності шкіри .,</a:t>
          </a:r>
          <a:r>
            <a:rPr lang="uk-UA" sz="1600" b="1" dirty="0" err="1" smtClean="0"/>
            <a:t>протеін</a:t>
          </a:r>
          <a:r>
            <a:rPr lang="uk-UA" sz="1600" b="1" dirty="0" smtClean="0"/>
            <a:t> шовк</a:t>
          </a:r>
          <a:r>
            <a:rPr lang="uk-UA" sz="1600" dirty="0" smtClean="0"/>
            <a:t>у -</a:t>
          </a:r>
          <a:r>
            <a:rPr lang="uk-UA" sz="1600" dirty="0" smtClean="0"/>
            <a:t>Розгладжує зморшки і перешкоджає появі нових ; Стимулює регенерацію і оновлення клітин ; Глибоко зволожує шкіру і запобігає втраті вологи ; Живить і пом'якшує шкіру ; Покращує колір обличчя ; Ефективно підтягує шкіру ; Заспокоює шкіру ;</a:t>
          </a:r>
          <a:r>
            <a:rPr lang="uk-UA" sz="1600" dirty="0" smtClean="0"/>
            <a:t>-,рослинні стовбурові клітини.-</a:t>
          </a:r>
          <a:r>
            <a:rPr lang="ru-RU" sz="1600" b="0" i="0" dirty="0" err="1" smtClean="0"/>
            <a:t>Гладкість</a:t>
          </a:r>
          <a:r>
            <a:rPr lang="ru-RU" sz="1600" b="0" i="0" dirty="0" smtClean="0"/>
            <a:t> і </a:t>
          </a:r>
          <a:r>
            <a:rPr lang="ru-RU" sz="1600" b="0" i="0" dirty="0" err="1" smtClean="0"/>
            <a:t>пружність</a:t>
          </a:r>
          <a:r>
            <a:rPr lang="ru-RU" sz="1600" b="0" i="0" dirty="0" smtClean="0"/>
            <a:t> </a:t>
          </a:r>
          <a:r>
            <a:rPr lang="ru-RU" sz="1600" b="0" i="0" dirty="0" err="1" smtClean="0"/>
            <a:t>шкіри</a:t>
          </a:r>
          <a:r>
            <a:rPr lang="ru-RU" sz="1600" b="0" i="0" dirty="0" smtClean="0"/>
            <a:t>. </a:t>
          </a:r>
          <a:r>
            <a:rPr lang="ru-RU" sz="1600" b="0" i="0" dirty="0" err="1" smtClean="0"/>
            <a:t>Екстракти</a:t>
          </a:r>
          <a:r>
            <a:rPr lang="ru-RU" sz="1600" b="0" i="0" dirty="0" smtClean="0"/>
            <a:t> </a:t>
          </a:r>
          <a:r>
            <a:rPr lang="ru-RU" sz="1600" b="0" i="0" dirty="0" err="1" smtClean="0"/>
            <a:t>стовбурових</a:t>
          </a:r>
          <a:r>
            <a:rPr lang="ru-RU" sz="1600" b="0" i="0" dirty="0" smtClean="0"/>
            <a:t> </a:t>
          </a:r>
          <a:r>
            <a:rPr lang="ru-RU" sz="1600" b="0" i="0" dirty="0" err="1" smtClean="0"/>
            <a:t>клітин</a:t>
          </a:r>
          <a:r>
            <a:rPr lang="ru-RU" sz="1600" b="0" i="0" dirty="0" smtClean="0"/>
            <a:t> </a:t>
          </a:r>
          <a:r>
            <a:rPr lang="ru-RU" sz="1600" b="0" i="0" dirty="0" err="1" smtClean="0"/>
            <a:t>прискорюють</a:t>
          </a:r>
          <a:r>
            <a:rPr lang="ru-RU" sz="1600" b="0" i="0" dirty="0" smtClean="0"/>
            <a:t> </a:t>
          </a:r>
          <a:r>
            <a:rPr lang="ru-RU" sz="1600" b="0" i="0" dirty="0" err="1" smtClean="0"/>
            <a:t>вироблення</a:t>
          </a:r>
          <a:r>
            <a:rPr lang="ru-RU" sz="1600" b="0" i="0" dirty="0" smtClean="0"/>
            <a:t> </a:t>
          </a:r>
          <a:r>
            <a:rPr lang="ru-RU" sz="1600" b="0" i="0" dirty="0" err="1" smtClean="0"/>
            <a:t>колагену</a:t>
          </a:r>
          <a:r>
            <a:rPr lang="ru-RU" sz="1600" b="0" i="0" dirty="0" smtClean="0"/>
            <a:t> і </a:t>
          </a:r>
          <a:r>
            <a:rPr lang="ru-RU" sz="1600" b="0" i="0" dirty="0" err="1" smtClean="0"/>
            <a:t>еластин</a:t>
          </a:r>
          <a:r>
            <a:rPr lang="ru-RU" sz="1600" b="0" i="0" dirty="0" smtClean="0"/>
            <a:t>: плюс </a:t>
          </a:r>
          <a:r>
            <a:rPr lang="ru-RU" sz="1600" b="0" i="0" dirty="0" err="1" smtClean="0"/>
            <a:t>захищають</a:t>
          </a:r>
          <a:r>
            <a:rPr lang="ru-RU" sz="1600" b="0" i="0" dirty="0" smtClean="0"/>
            <a:t> </a:t>
          </a:r>
          <a:r>
            <a:rPr lang="ru-RU" sz="1600" b="0" i="0" dirty="0" err="1" smtClean="0"/>
            <a:t>від</a:t>
          </a:r>
          <a:r>
            <a:rPr lang="ru-RU" sz="1600" b="0" i="0" dirty="0" smtClean="0"/>
            <a:t> </a:t>
          </a:r>
          <a:r>
            <a:rPr lang="ru-RU" sz="1600" b="0" i="0" dirty="0" err="1" smtClean="0"/>
            <a:t>пошкоджень</a:t>
          </a:r>
          <a:r>
            <a:rPr lang="ru-RU" sz="1600" b="0" i="0" dirty="0" smtClean="0"/>
            <a:t> </a:t>
          </a:r>
          <a:r>
            <a:rPr lang="ru-RU" sz="1600" b="0" i="0" dirty="0" err="1" smtClean="0"/>
            <a:t>проколаген</a:t>
          </a:r>
          <a:r>
            <a:rPr lang="ru-RU" sz="1600" b="0" i="0" dirty="0" smtClean="0"/>
            <a:t>.</a:t>
          </a:r>
          <a:endParaRPr lang="ru-RU" sz="1600" dirty="0"/>
        </a:p>
      </dgm:t>
    </dgm:pt>
    <dgm:pt modelId="{FC6A0D2D-4B5B-4043-B15D-59BF0C9D8A9E}" type="parTrans" cxnId="{85F382E8-A561-49F7-9144-C1106BBB00FD}">
      <dgm:prSet/>
      <dgm:spPr/>
      <dgm:t>
        <a:bodyPr/>
        <a:lstStyle/>
        <a:p>
          <a:endParaRPr lang="ru-RU"/>
        </a:p>
      </dgm:t>
    </dgm:pt>
    <dgm:pt modelId="{8B083275-0393-49C6-85CC-446120DD93EC}" type="sibTrans" cxnId="{85F382E8-A561-49F7-9144-C1106BBB00FD}">
      <dgm:prSet/>
      <dgm:spPr/>
      <dgm:t>
        <a:bodyPr/>
        <a:lstStyle/>
        <a:p>
          <a:endParaRPr lang="ru-RU"/>
        </a:p>
      </dgm:t>
    </dgm:pt>
    <dgm:pt modelId="{7B197BFF-168C-40B1-8C6E-7BC65C1124E5}" type="pres">
      <dgm:prSet presAssocID="{28BE5FF7-488C-453F-A623-098F3FAD9C06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DB8D9DB8-9B76-4CDA-9D06-C5094F64E36C}" type="pres">
      <dgm:prSet presAssocID="{D1A0398D-DC0A-45FA-9148-998DEA00E9AF}" presName="composite" presStyleCnt="0"/>
      <dgm:spPr/>
    </dgm:pt>
    <dgm:pt modelId="{CCC014DF-C872-4FA9-96F2-9FD86B97BE6C}" type="pres">
      <dgm:prSet presAssocID="{D1A0398D-DC0A-45FA-9148-998DEA00E9AF}" presName="imgShp" presStyleLbl="fgImgPlace1" presStyleIdx="0" presStyleCnt="1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BC0B0753-BB35-496F-A486-58B3719F7F42}" type="pres">
      <dgm:prSet presAssocID="{D1A0398D-DC0A-45FA-9148-998DEA00E9AF}" presName="txShp" presStyleLbl="node1" presStyleIdx="0" presStyleCnt="1" custScaleX="150376" custScaleY="39461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090BEE52-BDA2-4BCC-8E18-313AB2CA211A}" type="presOf" srcId="{D1A0398D-DC0A-45FA-9148-998DEA00E9AF}" destId="{BC0B0753-BB35-496F-A486-58B3719F7F42}" srcOrd="0" destOrd="0" presId="urn:microsoft.com/office/officeart/2005/8/layout/vList3"/>
    <dgm:cxn modelId="{6C397FC5-6338-47EF-85D2-46AA22E98D08}" type="presOf" srcId="{28BE5FF7-488C-453F-A623-098F3FAD9C06}" destId="{7B197BFF-168C-40B1-8C6E-7BC65C1124E5}" srcOrd="0" destOrd="0" presId="urn:microsoft.com/office/officeart/2005/8/layout/vList3"/>
    <dgm:cxn modelId="{85F382E8-A561-49F7-9144-C1106BBB00FD}" srcId="{28BE5FF7-488C-453F-A623-098F3FAD9C06}" destId="{D1A0398D-DC0A-45FA-9148-998DEA00E9AF}" srcOrd="0" destOrd="0" parTransId="{FC6A0D2D-4B5B-4043-B15D-59BF0C9D8A9E}" sibTransId="{8B083275-0393-49C6-85CC-446120DD93EC}"/>
    <dgm:cxn modelId="{F3ED2652-E989-4F45-B699-78F661A40366}" type="presParOf" srcId="{7B197BFF-168C-40B1-8C6E-7BC65C1124E5}" destId="{DB8D9DB8-9B76-4CDA-9D06-C5094F64E36C}" srcOrd="0" destOrd="0" presId="urn:microsoft.com/office/officeart/2005/8/layout/vList3"/>
    <dgm:cxn modelId="{7E0597AC-D74E-4436-BA13-4A690C702ADF}" type="presParOf" srcId="{DB8D9DB8-9B76-4CDA-9D06-C5094F64E36C}" destId="{CCC014DF-C872-4FA9-96F2-9FD86B97BE6C}" srcOrd="0" destOrd="0" presId="urn:microsoft.com/office/officeart/2005/8/layout/vList3"/>
    <dgm:cxn modelId="{B3808F90-4FD9-41B8-ABFF-9DAD712A5DA8}" type="presParOf" srcId="{DB8D9DB8-9B76-4CDA-9D06-C5094F64E36C}" destId="{BC0B0753-BB35-496F-A486-58B3719F7F4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CAC22B4-B51A-4B98-9533-EDF1EF03DEC9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2A400880-2E69-4E97-A080-C0FF967DEED0}">
      <dgm:prSet/>
      <dgm:spPr>
        <a:solidFill>
          <a:schemeClr val="bg1"/>
        </a:solidFill>
      </dgm:spPr>
      <dgm:t>
        <a:bodyPr/>
        <a:lstStyle/>
        <a:p>
          <a:pPr rtl="0"/>
          <a:r>
            <a:rPr lang="uk-UA" dirty="0" smtClean="0"/>
            <a:t>Модні відтінки з глянцевим блиском - надовго ! Технологія </a:t>
          </a:r>
          <a:r>
            <a:rPr lang="uk-UA" dirty="0" err="1" smtClean="0"/>
            <a:t>Expert</a:t>
          </a:r>
          <a:r>
            <a:rPr lang="uk-UA" dirty="0" smtClean="0"/>
            <a:t> </a:t>
          </a:r>
          <a:r>
            <a:rPr lang="uk-UA" dirty="0" err="1" smtClean="0"/>
            <a:t>Gel</a:t>
          </a:r>
          <a:r>
            <a:rPr lang="uk-UA" dirty="0" smtClean="0"/>
            <a:t>  забезпечує рівномірність покриття , зберігає яскравість манікюру і захищає від відколів . Широка щіточка для швидкого і рівного нанесення лаку . Забезпечує </a:t>
          </a:r>
          <a:r>
            <a:rPr lang="uk-UA" dirty="0" smtClean="0"/>
            <a:t>стійкості</a:t>
          </a:r>
          <a:r>
            <a:rPr lang="uk-UA" dirty="0" smtClean="0"/>
            <a:t>, швидко і легко наноситься завдяки спеціальній щіточці Рівномірно розподіляється по всій поверхні нігтя </a:t>
          </a:r>
          <a:r>
            <a:rPr lang="uk-UA" dirty="0" smtClean="0"/>
            <a:t>40 яскравих </a:t>
          </a:r>
          <a:r>
            <a:rPr lang="uk-UA" dirty="0" smtClean="0"/>
            <a:t>відтінків забезпечують ультра блиск і тривалий ефект .</a:t>
          </a:r>
          <a:endParaRPr lang="ru-RU" dirty="0"/>
        </a:p>
      </dgm:t>
    </dgm:pt>
    <dgm:pt modelId="{A4DDA355-5E06-4BA4-8EDC-A7C405D90E1D}" type="parTrans" cxnId="{B64B7586-0A5F-46D1-98F5-7C8E49273EC7}">
      <dgm:prSet/>
      <dgm:spPr/>
      <dgm:t>
        <a:bodyPr/>
        <a:lstStyle/>
        <a:p>
          <a:endParaRPr lang="ru-RU"/>
        </a:p>
      </dgm:t>
    </dgm:pt>
    <dgm:pt modelId="{E1882785-2178-4113-A690-ED9A4F23B724}" type="sibTrans" cxnId="{B64B7586-0A5F-46D1-98F5-7C8E49273EC7}">
      <dgm:prSet/>
      <dgm:spPr/>
      <dgm:t>
        <a:bodyPr/>
        <a:lstStyle/>
        <a:p>
          <a:endParaRPr lang="ru-RU"/>
        </a:p>
      </dgm:t>
    </dgm:pt>
    <dgm:pt modelId="{DAF532D3-20FE-4E84-9BA1-58F978F656B3}" type="pres">
      <dgm:prSet presAssocID="{5CAC22B4-B51A-4B98-9533-EDF1EF03DEC9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96DF132F-0769-4F8E-8564-329CB276B693}" type="pres">
      <dgm:prSet presAssocID="{2A400880-2E69-4E97-A080-C0FF967DEED0}" presName="composite" presStyleCnt="0"/>
      <dgm:spPr/>
    </dgm:pt>
    <dgm:pt modelId="{9459E4EE-9FB2-47B4-81E7-C3CEF71DF0CF}" type="pres">
      <dgm:prSet presAssocID="{2A400880-2E69-4E97-A080-C0FF967DEED0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</dgm:spPr>
      <dgm:t>
        <a:bodyPr/>
        <a:lstStyle/>
        <a:p>
          <a:endParaRPr lang="ru-RU"/>
        </a:p>
      </dgm:t>
    </dgm:pt>
    <dgm:pt modelId="{364B9F0E-6A69-4EAF-BB2C-4DA1857E2E6E}" type="pres">
      <dgm:prSet presAssocID="{2A400880-2E69-4E97-A080-C0FF967DEED0}" presName="txShp" presStyleLbl="node1" presStyleIdx="0" presStyleCnt="1" custScaleX="125188" custScaleY="24054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1BFD9E66-B9C3-47F8-B805-9A63ECAF5C6C}" type="presOf" srcId="{2A400880-2E69-4E97-A080-C0FF967DEED0}" destId="{364B9F0E-6A69-4EAF-BB2C-4DA1857E2E6E}" srcOrd="0" destOrd="0" presId="urn:microsoft.com/office/officeart/2005/8/layout/vList3"/>
    <dgm:cxn modelId="{ECB75432-BAAA-4CF8-811D-2BAA6CB44C93}" type="presOf" srcId="{5CAC22B4-B51A-4B98-9533-EDF1EF03DEC9}" destId="{DAF532D3-20FE-4E84-9BA1-58F978F656B3}" srcOrd="0" destOrd="0" presId="urn:microsoft.com/office/officeart/2005/8/layout/vList3"/>
    <dgm:cxn modelId="{B64B7586-0A5F-46D1-98F5-7C8E49273EC7}" srcId="{5CAC22B4-B51A-4B98-9533-EDF1EF03DEC9}" destId="{2A400880-2E69-4E97-A080-C0FF967DEED0}" srcOrd="0" destOrd="0" parTransId="{A4DDA355-5E06-4BA4-8EDC-A7C405D90E1D}" sibTransId="{E1882785-2178-4113-A690-ED9A4F23B724}"/>
    <dgm:cxn modelId="{17645B22-0E62-40F5-BF5A-0A6082C6CADA}" type="presParOf" srcId="{DAF532D3-20FE-4E84-9BA1-58F978F656B3}" destId="{96DF132F-0769-4F8E-8564-329CB276B693}" srcOrd="0" destOrd="0" presId="urn:microsoft.com/office/officeart/2005/8/layout/vList3"/>
    <dgm:cxn modelId="{337273F1-45B4-41B6-8275-7862A3BF8C9A}" type="presParOf" srcId="{96DF132F-0769-4F8E-8564-329CB276B693}" destId="{9459E4EE-9FB2-47B4-81E7-C3CEF71DF0CF}" srcOrd="0" destOrd="0" presId="urn:microsoft.com/office/officeart/2005/8/layout/vList3"/>
    <dgm:cxn modelId="{476737B3-3B58-487E-B9C7-AF29645B9AEE}" type="presParOf" srcId="{96DF132F-0769-4F8E-8564-329CB276B693}" destId="{364B9F0E-6A69-4EAF-BB2C-4DA1857E2E6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0E2FA8-2696-4BD2-B00B-0F2823BB139F}">
      <dsp:nvSpPr>
        <dsp:cNvPr id="0" name=""/>
        <dsp:cNvSpPr/>
      </dsp:nvSpPr>
      <dsp:spPr>
        <a:xfrm rot="10800000">
          <a:off x="-1" y="458"/>
          <a:ext cx="6552730" cy="4525045"/>
        </a:xfrm>
        <a:prstGeom prst="homePlate">
          <a:avLst/>
        </a:prstGeom>
        <a:solidFill>
          <a:schemeClr val="bg1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98053" tIns="68580" rIns="128016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800" b="1" kern="1200" dirty="0" smtClean="0">
              <a:latin typeface="Georgia" panose="02040502050405020303" pitchFamily="18" charset="0"/>
            </a:rPr>
            <a:t>Туш для вій </a:t>
          </a:r>
          <a:r>
            <a:rPr lang="uk-UA" sz="1800" b="1" kern="1200" dirty="0" err="1" smtClean="0">
              <a:solidFill>
                <a:srgbClr val="FF0000"/>
              </a:solidFill>
              <a:latin typeface="Georgia" panose="02040502050405020303" pitchFamily="18" charset="0"/>
            </a:rPr>
            <a:t>Lash</a:t>
          </a:r>
          <a:r>
            <a:rPr lang="uk-UA" sz="1800" b="1" kern="1200" dirty="0" smtClean="0">
              <a:solidFill>
                <a:srgbClr val="FF0000"/>
              </a:solidFill>
              <a:latin typeface="Georgia" panose="02040502050405020303" pitchFamily="18" charset="0"/>
            </a:rPr>
            <a:t> </a:t>
          </a:r>
          <a:r>
            <a:rPr lang="uk-UA" sz="1800" b="1" kern="1200" dirty="0" err="1" smtClean="0">
              <a:solidFill>
                <a:srgbClr val="FF0000"/>
              </a:solidFill>
              <a:latin typeface="Georgia" panose="02040502050405020303" pitchFamily="18" charset="0"/>
            </a:rPr>
            <a:t>Designer</a:t>
          </a:r>
          <a:r>
            <a:rPr lang="uk-UA" sz="1800" b="1" kern="1200" dirty="0" smtClean="0">
              <a:solidFill>
                <a:srgbClr val="FF0000"/>
              </a:solidFill>
              <a:latin typeface="Georgia" panose="02040502050405020303" pitchFamily="18" charset="0"/>
            </a:rPr>
            <a:t> </a:t>
          </a:r>
          <a:r>
            <a:rPr lang="uk-UA" sz="1800" b="1" kern="1200" dirty="0" err="1" smtClean="0">
              <a:solidFill>
                <a:srgbClr val="FF0000"/>
              </a:solidFill>
              <a:latin typeface="Georgia" panose="02040502050405020303" pitchFamily="18" charset="0"/>
            </a:rPr>
            <a:t>Mascara</a:t>
          </a:r>
          <a:r>
            <a:rPr lang="uk-UA" sz="1800" b="1" kern="1200" dirty="0" smtClean="0">
              <a:solidFill>
                <a:srgbClr val="FF0000"/>
              </a:solidFill>
              <a:latin typeface="Georgia" panose="02040502050405020303" pitchFamily="18" charset="0"/>
            </a:rPr>
            <a:t> </a:t>
          </a:r>
          <a:r>
            <a:rPr lang="uk-UA" sz="1800" b="1" kern="1200" dirty="0" smtClean="0">
              <a:latin typeface="Georgia" panose="02040502050405020303" pitchFamily="18" charset="0"/>
            </a:rPr>
            <a:t>надає Вашому образу спокусливість і підкреслює Ваше жіночу чарівність. Незвичайна форма щіточки забезпечує точність і легкість нанесення. Вона прекрасно моделює Ваші вії, надаючи їм вигнуту форму, і надає віям об</a:t>
          </a:r>
          <a:r>
            <a:rPr lang="en-US" sz="1800" b="1" kern="1200" dirty="0" smtClean="0">
              <a:latin typeface="Georgia" panose="02040502050405020303" pitchFamily="18" charset="0"/>
            </a:rPr>
            <a:t>`</a:t>
          </a:r>
          <a:r>
            <a:rPr lang="uk-UA" sz="1800" b="1" kern="1200" dirty="0" err="1" smtClean="0">
              <a:latin typeface="Georgia" panose="02040502050405020303" pitchFamily="18" charset="0"/>
            </a:rPr>
            <a:t>єм</a:t>
          </a:r>
          <a:r>
            <a:rPr lang="uk-UA" sz="1800" b="1" kern="1200" dirty="0" smtClean="0">
              <a:latin typeface="Georgia" panose="02040502050405020303" pitchFamily="18" charset="0"/>
            </a:rPr>
            <a:t>, шовковистого блиску і насичений колір. Вії візуально стають довшими, зберігають свою шовковистість. Спеціальна високотехнологічна формула з </a:t>
          </a:r>
          <a:r>
            <a:rPr lang="uk-UA" sz="1800" b="1" kern="1200" dirty="0" err="1" smtClean="0">
              <a:latin typeface="Georgia" panose="02040502050405020303" pitchFamily="18" charset="0"/>
            </a:rPr>
            <a:t>пантенолом</a:t>
          </a:r>
          <a:r>
            <a:rPr lang="uk-UA" sz="1800" b="1" kern="1200" dirty="0" smtClean="0">
              <a:latin typeface="Georgia" panose="02040502050405020303" pitchFamily="18" charset="0"/>
            </a:rPr>
            <a:t> і вітаміном В5 прекрасно тримається на віях і швидко сохне віск живить вії і зберігає їх еластичність. Туш не містить парфумованих </a:t>
          </a:r>
          <a:r>
            <a:rPr lang="uk-UA" sz="1800" b="1" kern="1200" dirty="0" err="1" smtClean="0">
              <a:latin typeface="Georgia" panose="02040502050405020303" pitchFamily="18" charset="0"/>
            </a:rPr>
            <a:t>віддушок</a:t>
          </a:r>
          <a:r>
            <a:rPr lang="uk-UA" sz="1100" kern="1200" dirty="0" smtClean="0"/>
            <a:t>.</a:t>
          </a:r>
          <a:endParaRPr lang="ru-RU" sz="1100" kern="1200" dirty="0"/>
        </a:p>
      </dsp:txBody>
      <dsp:txXfrm rot="10800000">
        <a:off x="1131260" y="458"/>
        <a:ext cx="5421469" cy="4525045"/>
      </dsp:txXfrm>
    </dsp:sp>
    <dsp:sp modelId="{EDDD7F06-04CE-4CB5-8251-E9EDA2803F88}">
      <dsp:nvSpPr>
        <dsp:cNvPr id="0" name=""/>
        <dsp:cNvSpPr/>
      </dsp:nvSpPr>
      <dsp:spPr>
        <a:xfrm>
          <a:off x="0" y="1204454"/>
          <a:ext cx="2036528" cy="203652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11A9A1-E497-4807-A6AF-4B7E614DD137}">
      <dsp:nvSpPr>
        <dsp:cNvPr id="0" name=""/>
        <dsp:cNvSpPr/>
      </dsp:nvSpPr>
      <dsp:spPr>
        <a:xfrm rot="10800000">
          <a:off x="-1" y="293"/>
          <a:ext cx="6336706" cy="5544028"/>
        </a:xfrm>
        <a:prstGeom prst="homePlate">
          <a:avLst/>
        </a:prstGeom>
        <a:solidFill>
          <a:schemeClr val="bg1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087" tIns="72390" rIns="135128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900" kern="1200" dirty="0" smtClean="0">
              <a:latin typeface="Georgia" panose="02040502050405020303" pitchFamily="18" charset="0"/>
            </a:rPr>
            <a:t>Туш </a:t>
          </a:r>
          <a:r>
            <a:rPr lang="uk-UA" sz="1900" kern="1200" dirty="0" err="1" smtClean="0">
              <a:solidFill>
                <a:srgbClr val="FF0000"/>
              </a:solidFill>
              <a:latin typeface="Georgia" panose="02040502050405020303" pitchFamily="18" charset="0"/>
            </a:rPr>
            <a:t>Curl</a:t>
          </a:r>
          <a:r>
            <a:rPr lang="uk-UA" sz="1900" kern="1200" dirty="0" smtClean="0">
              <a:solidFill>
                <a:srgbClr val="FF0000"/>
              </a:solidFill>
              <a:latin typeface="Georgia" panose="02040502050405020303" pitchFamily="18" charset="0"/>
            </a:rPr>
            <a:t> &amp; </a:t>
          </a:r>
          <a:r>
            <a:rPr lang="uk-UA" sz="1900" kern="1200" dirty="0" err="1" smtClean="0">
              <a:solidFill>
                <a:srgbClr val="FF0000"/>
              </a:solidFill>
              <a:latin typeface="Georgia" panose="02040502050405020303" pitchFamily="18" charset="0"/>
            </a:rPr>
            <a:t>Style</a:t>
          </a:r>
          <a:r>
            <a:rPr lang="uk-UA" sz="1900" kern="1200" dirty="0" smtClean="0">
              <a:solidFill>
                <a:srgbClr val="FF0000"/>
              </a:solidFill>
              <a:latin typeface="Georgia" panose="02040502050405020303" pitchFamily="18" charset="0"/>
            </a:rPr>
            <a:t> </a:t>
          </a:r>
          <a:r>
            <a:rPr lang="uk-UA" sz="1900" kern="1200" dirty="0" err="1" smtClean="0">
              <a:solidFill>
                <a:srgbClr val="FF0000"/>
              </a:solidFill>
              <a:latin typeface="Georgia" panose="02040502050405020303" pitchFamily="18" charset="0"/>
            </a:rPr>
            <a:t>Mascara</a:t>
          </a:r>
          <a:r>
            <a:rPr lang="uk-UA" sz="1900" kern="1200" dirty="0" smtClean="0">
              <a:solidFill>
                <a:srgbClr val="FF0000"/>
              </a:solidFill>
              <a:latin typeface="Georgia" panose="02040502050405020303" pitchFamily="18" charset="0"/>
            </a:rPr>
            <a:t> </a:t>
          </a:r>
          <a:r>
            <a:rPr lang="uk-UA" sz="1900" kern="1200" dirty="0" smtClean="0">
              <a:latin typeface="Georgia" panose="02040502050405020303" pitchFamily="18" charset="0"/>
            </a:rPr>
            <a:t>не містить парфумованих </a:t>
          </a:r>
          <a:r>
            <a:rPr lang="uk-UA" sz="1900" kern="1200" dirty="0" err="1" smtClean="0">
              <a:latin typeface="Georgia" panose="02040502050405020303" pitchFamily="18" charset="0"/>
            </a:rPr>
            <a:t>віддушок</a:t>
          </a:r>
          <a:r>
            <a:rPr lang="uk-UA" sz="1900" kern="1200" dirty="0" smtClean="0">
              <a:latin typeface="Georgia" panose="02040502050405020303" pitchFamily="18" charset="0"/>
            </a:rPr>
            <a:t>, а спеціальна вигнута гумова щіточка з щетинками, розташованими по обидва боки, не тільки надає віям запаморочливий вигин, але і робить їх </a:t>
          </a:r>
          <a:r>
            <a:rPr lang="uk-UA" sz="1900" kern="1200" dirty="0" err="1" smtClean="0">
              <a:latin typeface="Georgia" panose="02040502050405020303" pitchFamily="18" charset="0"/>
            </a:rPr>
            <a:t>густимиі</a:t>
          </a:r>
          <a:r>
            <a:rPr lang="uk-UA" sz="1900" kern="1200" dirty="0" smtClean="0">
              <a:latin typeface="Georgia" panose="02040502050405020303" pitchFamily="18" charset="0"/>
            </a:rPr>
            <a:t>. Вії загинаються вгору і зберігають цей вигин надовго. Особливе розташування щетинок дозволяє відокремити вії один від одного і кожну покрити кольором, роблячи об</a:t>
          </a:r>
          <a:r>
            <a:rPr lang="en-US" sz="1900" kern="1200" dirty="0" smtClean="0">
              <a:latin typeface="Georgia" panose="02040502050405020303" pitchFamily="18" charset="0"/>
            </a:rPr>
            <a:t>`</a:t>
          </a:r>
          <a:r>
            <a:rPr lang="uk-UA" sz="1900" kern="1200" dirty="0" smtClean="0">
              <a:latin typeface="Georgia" panose="02040502050405020303" pitchFamily="18" charset="0"/>
            </a:rPr>
            <a:t>ємними, і перешкоджає їх злипанню. </a:t>
          </a:r>
          <a:r>
            <a:rPr lang="uk-UA" sz="1900" kern="1200" dirty="0" err="1" smtClean="0">
              <a:latin typeface="Georgia" panose="02040502050405020303" pitchFamily="18" charset="0"/>
            </a:rPr>
            <a:t>Карнаубський</a:t>
          </a:r>
          <a:r>
            <a:rPr lang="uk-UA" sz="1900" kern="1200" dirty="0" smtClean="0">
              <a:latin typeface="Georgia" panose="02040502050405020303" pitchFamily="18" charset="0"/>
            </a:rPr>
            <a:t> віск надає віям форму і гнучкість. Віск з оливкового масла створює м'яку, що тане текстуру туші, яка прекрасно лягає на вії. </a:t>
          </a:r>
          <a:r>
            <a:rPr lang="uk-UA" sz="1900" kern="1200" dirty="0" err="1" smtClean="0">
              <a:latin typeface="Georgia" panose="02040502050405020303" pitchFamily="18" charset="0"/>
            </a:rPr>
            <a:t>Пантенол</a:t>
          </a:r>
          <a:r>
            <a:rPr lang="uk-UA" sz="1900" kern="1200" dirty="0" smtClean="0">
              <a:latin typeface="Georgia" panose="02040502050405020303" pitchFamily="18" charset="0"/>
            </a:rPr>
            <a:t> забезпечує додаткове зволоження вій</a:t>
          </a:r>
          <a:r>
            <a:rPr lang="uk-UA" sz="1900" kern="1200" dirty="0" smtClean="0"/>
            <a:t>.</a:t>
          </a:r>
          <a:endParaRPr lang="ru-RU" sz="1900" kern="1200" dirty="0"/>
        </a:p>
      </dsp:txBody>
      <dsp:txXfrm rot="10800000">
        <a:off x="1386006" y="293"/>
        <a:ext cx="4950699" cy="5544028"/>
      </dsp:txXfrm>
    </dsp:sp>
    <dsp:sp modelId="{C739B85C-20EA-4287-9F2F-2699253CBB92}">
      <dsp:nvSpPr>
        <dsp:cNvPr id="0" name=""/>
        <dsp:cNvSpPr/>
      </dsp:nvSpPr>
      <dsp:spPr>
        <a:xfrm>
          <a:off x="168078" y="1943494"/>
          <a:ext cx="1784889" cy="178488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13ACFF-5293-4E96-A600-E461E1858530}">
      <dsp:nvSpPr>
        <dsp:cNvPr id="0" name=""/>
        <dsp:cNvSpPr/>
      </dsp:nvSpPr>
      <dsp:spPr>
        <a:xfrm rot="10800000">
          <a:off x="598929" y="1909"/>
          <a:ext cx="4837453" cy="3913211"/>
        </a:xfrm>
        <a:prstGeom prst="homePlate">
          <a:avLst/>
        </a:prstGeom>
        <a:solidFill>
          <a:schemeClr val="bg1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1863" tIns="53340" rIns="99568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400" kern="1200" dirty="0" smtClean="0">
              <a:latin typeface="Georgia" panose="02040502050405020303" pitchFamily="18" charset="0"/>
            </a:rPr>
            <a:t>Завдяки високоякісної формулі, що надає віям максимальний об</a:t>
          </a:r>
          <a:r>
            <a:rPr lang="en-US" sz="1400" kern="1200" dirty="0" smtClean="0">
              <a:latin typeface="Georgia" panose="02040502050405020303" pitchFamily="18" charset="0"/>
            </a:rPr>
            <a:t>`</a:t>
          </a:r>
          <a:r>
            <a:rPr lang="uk-UA" sz="1400" kern="1200" dirty="0" err="1" smtClean="0">
              <a:latin typeface="Georgia" panose="02040502050405020303" pitchFamily="18" charset="0"/>
            </a:rPr>
            <a:t>єм</a:t>
          </a:r>
          <a:r>
            <a:rPr lang="uk-UA" sz="1400" kern="1200" dirty="0" smtClean="0">
              <a:latin typeface="Georgia" panose="02040502050405020303" pitchFamily="18" charset="0"/>
            </a:rPr>
            <a:t>, </a:t>
          </a:r>
          <a:r>
            <a:rPr lang="uk-UA" sz="1400" kern="1200" dirty="0" smtClean="0">
              <a:latin typeface="Georgia" panose="02040502050405020303" pitchFamily="18" charset="0"/>
            </a:rPr>
            <a:t>туш </a:t>
          </a:r>
          <a:r>
            <a:rPr lang="uk-UA" sz="1400" kern="1200" dirty="0" err="1" smtClean="0">
              <a:latin typeface="Georgia" panose="02040502050405020303" pitchFamily="18" charset="0"/>
            </a:rPr>
            <a:t>Extrа</a:t>
          </a:r>
          <a:r>
            <a:rPr lang="uk-UA" sz="1400" kern="1200" dirty="0" smtClean="0">
              <a:latin typeface="Georgia" panose="02040502050405020303" pitchFamily="18" charset="0"/>
            </a:rPr>
            <a:t> </a:t>
          </a:r>
          <a:r>
            <a:rPr lang="uk-UA" sz="1400" kern="1200" dirty="0" err="1" smtClean="0">
              <a:latin typeface="Georgia" panose="02040502050405020303" pitchFamily="18" charset="0"/>
            </a:rPr>
            <a:t>Volume</a:t>
          </a:r>
          <a:r>
            <a:rPr lang="uk-UA" sz="1400" kern="1200" dirty="0" smtClean="0">
              <a:latin typeface="Georgia" panose="02040502050405020303" pitchFamily="18" charset="0"/>
            </a:rPr>
            <a:t> </a:t>
          </a:r>
          <a:r>
            <a:rPr lang="uk-UA" sz="1400" kern="1200" dirty="0" err="1" smtClean="0">
              <a:latin typeface="Georgia" panose="02040502050405020303" pitchFamily="18" charset="0"/>
            </a:rPr>
            <a:t>Mascara</a:t>
          </a:r>
          <a:r>
            <a:rPr lang="uk-UA" sz="1400" kern="1200" dirty="0" smtClean="0">
              <a:latin typeface="Georgia" panose="02040502050405020303" pitchFamily="18" charset="0"/>
            </a:rPr>
            <a:t> дарує Вам чудові, дуже виразні вії. За допомогою спеціальної щіточки туш обволікає навіть найтонші вії, надаючи їм унікальний об</a:t>
          </a:r>
          <a:r>
            <a:rPr lang="en-US" sz="1400" kern="1200" dirty="0" smtClean="0">
              <a:latin typeface="Georgia" panose="02040502050405020303" pitchFamily="18" charset="0"/>
            </a:rPr>
            <a:t>`</a:t>
          </a:r>
          <a:r>
            <a:rPr lang="uk-UA" sz="1400" kern="1200" dirty="0" err="1" smtClean="0">
              <a:latin typeface="Georgia" panose="02040502050405020303" pitchFamily="18" charset="0"/>
            </a:rPr>
            <a:t>єм</a:t>
          </a:r>
          <a:r>
            <a:rPr lang="uk-UA" sz="1400" kern="1200" dirty="0" smtClean="0">
              <a:latin typeface="Georgia" panose="02040502050405020303" pitchFamily="18" charset="0"/>
            </a:rPr>
            <a:t>. За лічені секунди вії стають у багато разів густішим. Завдяки точності нанесення туші в поєднанні з інтенсивною передачею кольору вії набувають чудову довжину. Натуральні інгредієнти в складі туші доглядають за Вашими віями при кожному нанесенні. Підходить для чутливих очей і для людей, що носять контактні лінзи. </a:t>
          </a:r>
          <a:endParaRPr lang="uk-UA" sz="1400" kern="1200" dirty="0" smtClean="0">
            <a:latin typeface="Georgia" panose="02040502050405020303" pitchFamily="18" charset="0"/>
          </a:endParaRPr>
        </a:p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400" kern="1200" dirty="0" smtClean="0">
              <a:latin typeface="Georgia" panose="02040502050405020303" pitchFamily="18" charset="0"/>
            </a:rPr>
            <a:t>СКЛАД :</a:t>
          </a:r>
          <a:r>
            <a:rPr lang="uk-UA" sz="1400" kern="1200" dirty="0" err="1" smtClean="0">
              <a:latin typeface="Georgia" panose="02040502050405020303" pitchFamily="18" charset="0"/>
            </a:rPr>
            <a:t>Карнаубський</a:t>
          </a:r>
          <a:r>
            <a:rPr lang="uk-UA" sz="1400" kern="1200" dirty="0" smtClean="0">
              <a:latin typeface="Georgia" panose="02040502050405020303" pitchFamily="18" charset="0"/>
            </a:rPr>
            <a:t>  віск, бджолиний  віск,</a:t>
          </a:r>
          <a:endParaRPr lang="ru-RU" sz="1400" kern="1200" dirty="0">
            <a:latin typeface="Georgia" panose="02040502050405020303" pitchFamily="18" charset="0"/>
          </a:endParaRPr>
        </a:p>
      </dsp:txBody>
      <dsp:txXfrm rot="10800000">
        <a:off x="1577232" y="1909"/>
        <a:ext cx="3859150" cy="3913211"/>
      </dsp:txXfrm>
    </dsp:sp>
    <dsp:sp modelId="{61C62CCC-058A-43FD-AE3F-12397C19B3E3}">
      <dsp:nvSpPr>
        <dsp:cNvPr id="0" name=""/>
        <dsp:cNvSpPr/>
      </dsp:nvSpPr>
      <dsp:spPr>
        <a:xfrm>
          <a:off x="200257" y="1015300"/>
          <a:ext cx="1886430" cy="1886430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2D18C-B5A2-4BE5-BDF4-D9D0F0AA3436}">
      <dsp:nvSpPr>
        <dsp:cNvPr id="0" name=""/>
        <dsp:cNvSpPr/>
      </dsp:nvSpPr>
      <dsp:spPr>
        <a:xfrm rot="10800000">
          <a:off x="282583" y="2"/>
          <a:ext cx="5311853" cy="6034677"/>
        </a:xfrm>
        <a:prstGeom prst="homePlate">
          <a:avLst/>
        </a:prstGeom>
        <a:solidFill>
          <a:schemeClr val="bg1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357" tIns="87630" rIns="163576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300" kern="1200" dirty="0" smtClean="0">
              <a:latin typeface="Georgia" panose="02040502050405020303" pitchFamily="18" charset="0"/>
            </a:rPr>
            <a:t>Швидко і легко подарувати  погляду красу і виразність допоможе контур для очей , створений на основі нової , вдосконаленої формули . Завдяки зручному </a:t>
          </a:r>
          <a:r>
            <a:rPr lang="uk-UA" sz="2300" kern="1200" dirty="0" err="1" smtClean="0">
              <a:latin typeface="Georgia" panose="02040502050405020303" pitchFamily="18" charset="0"/>
            </a:rPr>
            <a:t>апплікатору</a:t>
          </a:r>
          <a:r>
            <a:rPr lang="uk-UA" sz="2300" kern="1200" dirty="0" smtClean="0">
              <a:latin typeface="Georgia" panose="02040502050405020303" pitchFamily="18" charset="0"/>
            </a:rPr>
            <a:t> зможете досягти професійного результату навіть в домашніх умовах . Засіб </a:t>
          </a:r>
          <a:r>
            <a:rPr lang="uk-UA" sz="2300" kern="1200" dirty="0" err="1" smtClean="0">
              <a:latin typeface="Georgia" panose="02040502050405020303" pitchFamily="18" charset="0"/>
            </a:rPr>
            <a:t>гіпоалергенний</a:t>
          </a:r>
          <a:r>
            <a:rPr lang="uk-UA" sz="2300" kern="1200" dirty="0" smtClean="0">
              <a:latin typeface="Georgia" panose="02040502050405020303" pitchFamily="18" charset="0"/>
            </a:rPr>
            <a:t> , безпечно для власників контактних лінз .</a:t>
          </a:r>
          <a:endParaRPr lang="ru-RU" sz="2300" kern="1200" dirty="0">
            <a:latin typeface="Georgia" panose="02040502050405020303" pitchFamily="18" charset="0"/>
          </a:endParaRPr>
        </a:p>
      </dsp:txBody>
      <dsp:txXfrm rot="10800000">
        <a:off x="1610546" y="2"/>
        <a:ext cx="3983890" cy="6034677"/>
      </dsp:txXfrm>
    </dsp:sp>
    <dsp:sp modelId="{232F13B1-9FA7-4D26-BF1A-9D6E330DC729}">
      <dsp:nvSpPr>
        <dsp:cNvPr id="0" name=""/>
        <dsp:cNvSpPr/>
      </dsp:nvSpPr>
      <dsp:spPr>
        <a:xfrm>
          <a:off x="144009" y="2002236"/>
          <a:ext cx="1905691" cy="190569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97E7E4-7344-4BE2-9294-B9BB022E9A3D}">
      <dsp:nvSpPr>
        <dsp:cNvPr id="0" name=""/>
        <dsp:cNvSpPr/>
      </dsp:nvSpPr>
      <dsp:spPr>
        <a:xfrm rot="10800000">
          <a:off x="1516682" y="4"/>
          <a:ext cx="3615003" cy="4653127"/>
        </a:xfrm>
        <a:prstGeom prst="homePlate">
          <a:avLst/>
        </a:prstGeom>
        <a:solidFill>
          <a:schemeClr val="bg1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3051" tIns="68580" rIns="128016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800" kern="1200" dirty="0" smtClean="0"/>
            <a:t>Чудовий кремовий блиск для  живить шкіру губ , надає неймовірну м'якість і відчуття зволоженості і комфорту . Відчуття зволоженості шкіри зберігається до 7 годин  • Має </a:t>
          </a:r>
          <a:r>
            <a:rPr lang="uk-UA" sz="1800" kern="1200" dirty="0" err="1" smtClean="0"/>
            <a:t>ультраглянцеві</a:t>
          </a:r>
          <a:r>
            <a:rPr lang="uk-UA" sz="1800" kern="1200" dirty="0" smtClean="0"/>
            <a:t> відтінки . • Має кремову текстуру і поживну формулу  Забезпечує гладке нелипке покриття. </a:t>
          </a:r>
          <a:r>
            <a:rPr lang="uk-UA" sz="1800" kern="1200" dirty="0" err="1" smtClean="0"/>
            <a:t>СКЛАД:Вітаміни</a:t>
          </a:r>
          <a:r>
            <a:rPr lang="uk-UA" sz="1800" kern="1200" dirty="0" smtClean="0"/>
            <a:t> А, В5 , </a:t>
          </a:r>
          <a:r>
            <a:rPr lang="uk-UA" sz="1800" kern="1200" dirty="0" smtClean="0"/>
            <a:t>Е</a:t>
          </a:r>
          <a:r>
            <a:rPr lang="uk-UA" sz="1800" kern="1200" dirty="0" smtClean="0"/>
            <a:t>, масло </a:t>
          </a:r>
          <a:r>
            <a:rPr lang="uk-UA" sz="1800" kern="1200" dirty="0" smtClean="0"/>
            <a:t>какао.</a:t>
          </a:r>
          <a:endParaRPr lang="ru-RU" sz="1800" kern="1200" dirty="0"/>
        </a:p>
      </dsp:txBody>
      <dsp:txXfrm rot="10800000">
        <a:off x="2420433" y="4"/>
        <a:ext cx="2711252" cy="4653127"/>
      </dsp:txXfrm>
    </dsp:sp>
    <dsp:sp modelId="{0F073695-E681-4534-AE44-FB73A9D3B07F}">
      <dsp:nvSpPr>
        <dsp:cNvPr id="0" name=""/>
        <dsp:cNvSpPr/>
      </dsp:nvSpPr>
      <dsp:spPr>
        <a:xfrm>
          <a:off x="0" y="1085439"/>
          <a:ext cx="2424547" cy="236370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496C82-50AF-4A88-85F7-CD5414E6AF93}">
      <dsp:nvSpPr>
        <dsp:cNvPr id="0" name=""/>
        <dsp:cNvSpPr/>
      </dsp:nvSpPr>
      <dsp:spPr>
        <a:xfrm rot="10800000">
          <a:off x="1635447" y="2448"/>
          <a:ext cx="4310371" cy="4521066"/>
        </a:xfrm>
        <a:prstGeom prst="homePlate">
          <a:avLst/>
        </a:prstGeom>
        <a:solidFill>
          <a:schemeClr val="bg1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1311" tIns="72390" rIns="135128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900" kern="1200" dirty="0" smtClean="0"/>
            <a:t>Ніжна текстура кошти забезпечує легке , комфортне нанесення й захищає шкіру губ від пересихання . Робить ефектніше і елегантніше будь-який макіяж . Кремова текстура забезпечує гладке нанесення . Не сушить губи , не тьмяніє . Можна використовувати як самостійний засіб , так і в поєднанні з Блиском для губ - експериментуйте! </a:t>
          </a:r>
          <a:r>
            <a:rPr lang="uk-UA" sz="1900" kern="1200" dirty="0" smtClean="0">
              <a:solidFill>
                <a:srgbClr val="FF0000"/>
              </a:solidFill>
            </a:rPr>
            <a:t>Склад</a:t>
          </a:r>
          <a:r>
            <a:rPr lang="uk-UA" sz="1900" kern="1200" dirty="0" smtClean="0"/>
            <a:t> </a:t>
          </a:r>
          <a:r>
            <a:rPr lang="uk-UA" sz="1900" kern="1200" dirty="0" smtClean="0"/>
            <a:t>провітамін В5,масло какао.</a:t>
          </a:r>
          <a:endParaRPr lang="ru-RU" sz="1900" kern="1200" dirty="0"/>
        </a:p>
      </dsp:txBody>
      <dsp:txXfrm rot="10800000">
        <a:off x="2713040" y="2448"/>
        <a:ext cx="3232778" cy="4521066"/>
      </dsp:txXfrm>
    </dsp:sp>
    <dsp:sp modelId="{875F7A06-E054-434F-BE2C-430D052BCE58}">
      <dsp:nvSpPr>
        <dsp:cNvPr id="0" name=""/>
        <dsp:cNvSpPr/>
      </dsp:nvSpPr>
      <dsp:spPr>
        <a:xfrm>
          <a:off x="535942" y="896580"/>
          <a:ext cx="2199009" cy="273280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70D57A-DE26-46F8-AF2B-63084C483000}">
      <dsp:nvSpPr>
        <dsp:cNvPr id="0" name=""/>
        <dsp:cNvSpPr/>
      </dsp:nvSpPr>
      <dsp:spPr>
        <a:xfrm rot="10800000">
          <a:off x="644566" y="235"/>
          <a:ext cx="6016924" cy="6308849"/>
        </a:xfrm>
        <a:prstGeom prst="homePlate">
          <a:avLst/>
        </a:prstGeom>
        <a:solidFill>
          <a:schemeClr val="bg1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6674" tIns="53340" rIns="99568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b="1" kern="1200" dirty="0" err="1" smtClean="0"/>
            <a:t>Стійка</a:t>
          </a:r>
          <a:r>
            <a:rPr lang="ru-RU" sz="1400" b="1" kern="1200" dirty="0" smtClean="0"/>
            <a:t> </a:t>
          </a:r>
          <a:r>
            <a:rPr lang="ru-RU" sz="1400" b="1" kern="1200" dirty="0" err="1" smtClean="0"/>
            <a:t>матуюча</a:t>
          </a:r>
          <a:r>
            <a:rPr lang="ru-RU" sz="1400" b="1" kern="1200" dirty="0" smtClean="0"/>
            <a:t> тональна основа з SPF 20</a:t>
          </a:r>
          <a:r>
            <a:rPr lang="ru-RU" sz="1400" kern="1200" dirty="0" smtClean="0"/>
            <a:t/>
          </a:r>
          <a:br>
            <a:rPr lang="ru-RU" sz="1400" kern="1200" dirty="0" smtClean="0"/>
          </a:br>
          <a:r>
            <a:rPr lang="ru-RU" sz="1400" b="1" kern="1200" dirty="0" smtClean="0"/>
            <a:t>. Об</a:t>
          </a:r>
          <a:r>
            <a:rPr lang="en-US" sz="1400" b="1" kern="1200" dirty="0" smtClean="0"/>
            <a:t>`</a:t>
          </a:r>
          <a:r>
            <a:rPr lang="uk-UA" sz="1400" b="1" kern="1200" dirty="0" err="1" smtClean="0"/>
            <a:t>єм</a:t>
          </a:r>
          <a:r>
            <a:rPr lang="uk-UA" sz="1400" b="1" kern="1200" dirty="0" smtClean="0"/>
            <a:t> 40 </a:t>
          </a:r>
          <a:r>
            <a:rPr lang="uk-UA" sz="1400" b="1" kern="1200" dirty="0" smtClean="0"/>
            <a:t>мл</a:t>
          </a:r>
          <a:r>
            <a:rPr lang="uk-UA" sz="1400" kern="1200" dirty="0" smtClean="0"/>
            <a:t>.</a:t>
          </a:r>
        </a:p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400" kern="1200" dirty="0" smtClean="0"/>
            <a:t> Засіб </a:t>
          </a:r>
          <a:r>
            <a:rPr lang="uk-UA" sz="1400" kern="1200" dirty="0" smtClean="0"/>
            <a:t>протягом усього дня контролює жирність шкіри і поява небажаного блиску. Контролює виділення шкірного жиру, роблячи шкіру більш матовою і позбавляючи її від небажаного блиску протягом дня, без відчуття важкого макіяжу. Шкіра набуває матового тону, звужуються пори. Колір обличчя залишається рівним протягом всього дня. Водостійка формула</a:t>
          </a:r>
        </a:p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uk-UA" sz="1400" kern="1200" dirty="0" smtClean="0"/>
        </a:p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400" kern="1200" dirty="0" smtClean="0"/>
            <a:t>Склад </a:t>
          </a:r>
          <a:r>
            <a:rPr lang="uk-UA" sz="1400" b="1" kern="1200" dirty="0" smtClean="0"/>
            <a:t>Оксид цинку </a:t>
          </a:r>
          <a:r>
            <a:rPr lang="uk-UA" sz="1400" kern="1200" dirty="0" smtClean="0"/>
            <a:t>- має захисні властивості від негативного впливу ультрафіолетових променів ( SPF 15 ) , а також є сильним антисептиком . </a:t>
          </a:r>
          <a:r>
            <a:rPr lang="uk-UA" sz="1400" b="1" kern="1200" dirty="0" smtClean="0"/>
            <a:t>Діоксид титану </a:t>
          </a:r>
          <a:r>
            <a:rPr lang="uk-UA" sz="1400" kern="1200" dirty="0" smtClean="0"/>
            <a:t>- з його допомогою ховаються всі недоліки і нерівності шкіри , крім того , він здатний утримувати вологу у верхніх шарах </a:t>
          </a:r>
          <a:r>
            <a:rPr lang="uk-UA" sz="1400" kern="1200" dirty="0" smtClean="0"/>
            <a:t>. </a:t>
          </a:r>
          <a:r>
            <a:rPr lang="uk-UA" sz="1400" b="1" kern="1200" dirty="0" smtClean="0"/>
            <a:t>В5</a:t>
          </a:r>
          <a:r>
            <a:rPr lang="uk-UA" sz="1400" kern="1200" dirty="0" smtClean="0"/>
            <a:t>-</a:t>
          </a:r>
          <a:r>
            <a:rPr lang="uk-UA" sz="1400" kern="1200" dirty="0" smtClean="0"/>
            <a:t>обмін речовин шкіри відновлюється , і нові клітини починають вироблятися швидше , а це значить - шкіра омолоджується . Пошкодження шкіри швидко </a:t>
          </a:r>
          <a:r>
            <a:rPr lang="uk-UA" sz="1400" kern="1200" dirty="0" err="1" smtClean="0"/>
            <a:t>гояться</a:t>
          </a:r>
          <a:r>
            <a:rPr lang="uk-UA" sz="1400" kern="1200" dirty="0" smtClean="0"/>
            <a:t> , а лущення усуваються . Посилення міцності колагенових волокон сприяє молодий пружності шкіри .</a:t>
          </a:r>
          <a:r>
            <a:rPr lang="uk-UA" sz="1400" kern="1200" dirty="0" smtClean="0"/>
            <a:t>,протеін </a:t>
          </a:r>
          <a:r>
            <a:rPr lang="uk-UA" sz="1400" kern="1200" dirty="0" smtClean="0"/>
            <a:t>шовку </a:t>
          </a:r>
          <a:r>
            <a:rPr lang="uk-UA" sz="1400" kern="1200" dirty="0" smtClean="0"/>
            <a:t>,рослинні стовбурові клітини.-</a:t>
          </a:r>
          <a:r>
            <a:rPr lang="ru-RU" sz="1400" b="0" i="0" kern="1200" dirty="0" err="1" smtClean="0"/>
            <a:t>Гладкість</a:t>
          </a:r>
          <a:r>
            <a:rPr lang="ru-RU" sz="1400" b="0" i="0" kern="1200" dirty="0" smtClean="0"/>
            <a:t> і </a:t>
          </a:r>
          <a:r>
            <a:rPr lang="ru-RU" sz="1400" b="0" i="0" kern="1200" dirty="0" err="1" smtClean="0"/>
            <a:t>пружність</a:t>
          </a:r>
          <a:r>
            <a:rPr lang="ru-RU" sz="1400" b="0" i="0" kern="1200" dirty="0" smtClean="0"/>
            <a:t> </a:t>
          </a:r>
          <a:r>
            <a:rPr lang="ru-RU" sz="1400" b="0" i="0" kern="1200" dirty="0" err="1" smtClean="0"/>
            <a:t>шкіри</a:t>
          </a:r>
          <a:r>
            <a:rPr lang="ru-RU" sz="1400" b="0" i="0" kern="1200" dirty="0" smtClean="0"/>
            <a:t>. </a:t>
          </a:r>
          <a:r>
            <a:rPr lang="ru-RU" sz="1400" b="0" i="0" kern="1200" dirty="0" err="1" smtClean="0"/>
            <a:t>Екстракти</a:t>
          </a:r>
          <a:r>
            <a:rPr lang="ru-RU" sz="1400" b="0" i="0" kern="1200" dirty="0" smtClean="0"/>
            <a:t> </a:t>
          </a:r>
          <a:r>
            <a:rPr lang="ru-RU" sz="1400" b="0" i="0" kern="1200" dirty="0" err="1" smtClean="0"/>
            <a:t>стовбурових</a:t>
          </a:r>
          <a:r>
            <a:rPr lang="ru-RU" sz="1400" b="0" i="0" kern="1200" dirty="0" smtClean="0"/>
            <a:t> </a:t>
          </a:r>
          <a:r>
            <a:rPr lang="ru-RU" sz="1400" b="0" i="0" kern="1200" dirty="0" err="1" smtClean="0"/>
            <a:t>клітин</a:t>
          </a:r>
          <a:r>
            <a:rPr lang="ru-RU" sz="1400" b="0" i="0" kern="1200" dirty="0" smtClean="0"/>
            <a:t> </a:t>
          </a:r>
          <a:r>
            <a:rPr lang="ru-RU" sz="1400" b="0" i="0" kern="1200" dirty="0" err="1" smtClean="0"/>
            <a:t>прискорюють</a:t>
          </a:r>
          <a:r>
            <a:rPr lang="ru-RU" sz="1400" b="0" i="0" kern="1200" dirty="0" smtClean="0"/>
            <a:t> </a:t>
          </a:r>
          <a:r>
            <a:rPr lang="ru-RU" sz="1400" b="0" i="0" kern="1200" dirty="0" err="1" smtClean="0"/>
            <a:t>вироблення</a:t>
          </a:r>
          <a:r>
            <a:rPr lang="ru-RU" sz="1400" b="0" i="0" kern="1200" dirty="0" smtClean="0"/>
            <a:t> </a:t>
          </a:r>
          <a:r>
            <a:rPr lang="ru-RU" sz="1400" b="0" i="0" kern="1200" dirty="0" err="1" smtClean="0"/>
            <a:t>колагену</a:t>
          </a:r>
          <a:r>
            <a:rPr lang="ru-RU" sz="1400" b="0" i="0" kern="1200" dirty="0" smtClean="0"/>
            <a:t> і </a:t>
          </a:r>
          <a:r>
            <a:rPr lang="ru-RU" sz="1400" b="0" i="0" kern="1200" dirty="0" err="1" smtClean="0"/>
            <a:t>еластин</a:t>
          </a:r>
          <a:r>
            <a:rPr lang="ru-RU" sz="1400" b="0" i="0" kern="1200" dirty="0" smtClean="0"/>
            <a:t>: плюс </a:t>
          </a:r>
          <a:r>
            <a:rPr lang="ru-RU" sz="1400" b="0" i="0" kern="1200" dirty="0" err="1" smtClean="0"/>
            <a:t>захищають</a:t>
          </a:r>
          <a:r>
            <a:rPr lang="ru-RU" sz="1400" b="0" i="0" kern="1200" dirty="0" smtClean="0"/>
            <a:t> </a:t>
          </a:r>
          <a:r>
            <a:rPr lang="ru-RU" sz="1400" b="0" i="0" kern="1200" dirty="0" err="1" smtClean="0"/>
            <a:t>від</a:t>
          </a:r>
          <a:r>
            <a:rPr lang="ru-RU" sz="1400" b="0" i="0" kern="1200" dirty="0" smtClean="0"/>
            <a:t> </a:t>
          </a:r>
          <a:r>
            <a:rPr lang="ru-RU" sz="1400" b="0" i="0" kern="1200" dirty="0" err="1" smtClean="0"/>
            <a:t>пошкоджень</a:t>
          </a:r>
          <a:r>
            <a:rPr lang="ru-RU" sz="1400" b="0" i="0" kern="1200" dirty="0" smtClean="0"/>
            <a:t> </a:t>
          </a:r>
          <a:r>
            <a:rPr lang="ru-RU" sz="1400" b="0" i="0" kern="1200" dirty="0" err="1" smtClean="0"/>
            <a:t>проколаген</a:t>
          </a:r>
          <a:r>
            <a:rPr lang="ru-RU" sz="1400" b="0" i="0" kern="1200" dirty="0" smtClean="0"/>
            <a:t>.</a:t>
          </a:r>
          <a:endParaRPr lang="ru-RU" sz="1400" kern="1200" dirty="0"/>
        </a:p>
      </dsp:txBody>
      <dsp:txXfrm rot="10800000">
        <a:off x="2148797" y="235"/>
        <a:ext cx="4512693" cy="6308849"/>
      </dsp:txXfrm>
    </dsp:sp>
    <dsp:sp modelId="{968B49BB-C8C0-45BF-8F83-D0215A91AA4A}">
      <dsp:nvSpPr>
        <dsp:cNvPr id="0" name=""/>
        <dsp:cNvSpPr/>
      </dsp:nvSpPr>
      <dsp:spPr>
        <a:xfrm>
          <a:off x="358780" y="2194651"/>
          <a:ext cx="1920016" cy="1920016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0B0753-BB35-496F-A486-58B3719F7F42}">
      <dsp:nvSpPr>
        <dsp:cNvPr id="0" name=""/>
        <dsp:cNvSpPr/>
      </dsp:nvSpPr>
      <dsp:spPr>
        <a:xfrm rot="10800000">
          <a:off x="-1" y="3408"/>
          <a:ext cx="5616626" cy="6576544"/>
        </a:xfrm>
        <a:prstGeom prst="homePlate">
          <a:avLst/>
        </a:prstGeom>
        <a:solidFill>
          <a:schemeClr val="bg1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4918" tIns="60960" rIns="113792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 smtClean="0"/>
            <a:t> </a:t>
          </a:r>
          <a:r>
            <a:rPr lang="ru-RU" sz="1800" b="1" kern="1200" dirty="0" smtClean="0"/>
            <a:t>Пудра компактна</a:t>
          </a:r>
        </a:p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/>
            <a:t> </a:t>
          </a:r>
          <a:r>
            <a:rPr lang="ru-RU" sz="1600" kern="1200" dirty="0" err="1" smtClean="0"/>
            <a:t>Забезпечує</a:t>
          </a:r>
          <a:r>
            <a:rPr lang="ru-RU" sz="1600" kern="1200" dirty="0" smtClean="0"/>
            <a:t> </a:t>
          </a:r>
          <a:r>
            <a:rPr lang="ru-RU" sz="1600" kern="1200" dirty="0" err="1" smtClean="0"/>
            <a:t>бездоганне</a:t>
          </a:r>
          <a:r>
            <a:rPr lang="ru-RU" sz="1600" kern="1200" dirty="0" smtClean="0"/>
            <a:t> </a:t>
          </a:r>
          <a:r>
            <a:rPr lang="ru-RU" sz="1600" kern="1200" dirty="0" err="1" smtClean="0"/>
            <a:t>покриття</a:t>
          </a:r>
          <a:r>
            <a:rPr lang="ru-RU" sz="1600" kern="1200" dirty="0" smtClean="0"/>
            <a:t>. </a:t>
          </a:r>
          <a:r>
            <a:rPr lang="ru-RU" sz="1600" kern="1200" dirty="0" err="1" smtClean="0"/>
            <a:t>Дарує</a:t>
          </a:r>
          <a:r>
            <a:rPr lang="ru-RU" sz="1600" kern="1200" dirty="0" smtClean="0"/>
            <a:t> </a:t>
          </a:r>
          <a:r>
            <a:rPr lang="ru-RU" sz="1600" kern="1200" dirty="0" err="1" smtClean="0"/>
            <a:t>шкірі</a:t>
          </a:r>
          <a:r>
            <a:rPr lang="ru-RU" sz="1600" kern="1200" dirty="0" smtClean="0"/>
            <a:t> </a:t>
          </a:r>
          <a:r>
            <a:rPr lang="ru-RU" sz="1600" kern="1200" dirty="0" err="1" smtClean="0"/>
            <a:t>природне</a:t>
          </a:r>
          <a:r>
            <a:rPr lang="ru-RU" sz="1600" kern="1200" dirty="0" smtClean="0"/>
            <a:t> </a:t>
          </a:r>
          <a:r>
            <a:rPr lang="ru-RU" sz="1600" kern="1200" dirty="0" err="1" smtClean="0"/>
            <a:t>сяйво</a:t>
          </a:r>
          <a:r>
            <a:rPr lang="ru-RU" sz="1600" kern="1200" dirty="0" smtClean="0"/>
            <a:t>, </a:t>
          </a:r>
          <a:r>
            <a:rPr lang="ru-RU" sz="1600" kern="1200" dirty="0" err="1" smtClean="0"/>
            <a:t>має</a:t>
          </a:r>
          <a:r>
            <a:rPr lang="ru-RU" sz="1600" kern="1200" dirty="0" smtClean="0"/>
            <a:t> </a:t>
          </a:r>
          <a:r>
            <a:rPr lang="ru-RU" sz="1600" kern="1200" dirty="0" err="1" smtClean="0"/>
            <a:t>шовковисту</a:t>
          </a:r>
          <a:r>
            <a:rPr lang="ru-RU" sz="1600" kern="1200" dirty="0" smtClean="0"/>
            <a:t> формулу, яка </a:t>
          </a:r>
          <a:r>
            <a:rPr lang="ru-RU" sz="1600" kern="1200" dirty="0" err="1" smtClean="0"/>
            <a:t>допомагає</a:t>
          </a:r>
          <a:r>
            <a:rPr lang="ru-RU" sz="1600" kern="1200" dirty="0" smtClean="0"/>
            <a:t> </a:t>
          </a:r>
          <a:r>
            <a:rPr lang="ru-RU" sz="1600" kern="1200" dirty="0" err="1" smtClean="0"/>
            <a:t>зберегти</a:t>
          </a:r>
          <a:r>
            <a:rPr lang="ru-RU" sz="1600" kern="1200" dirty="0" smtClean="0"/>
            <a:t> </a:t>
          </a:r>
          <a:r>
            <a:rPr lang="ru-RU" sz="1600" kern="1200" dirty="0" err="1" smtClean="0"/>
            <a:t>макіяж</a:t>
          </a:r>
          <a:r>
            <a:rPr lang="ru-RU" sz="1600" kern="1200" dirty="0" smtClean="0"/>
            <a:t> </a:t>
          </a:r>
          <a:r>
            <a:rPr lang="ru-RU" sz="1600" kern="1200" dirty="0" err="1" smtClean="0"/>
            <a:t>протягом</a:t>
          </a:r>
          <a:r>
            <a:rPr lang="ru-RU" sz="1600" kern="1200" dirty="0" smtClean="0"/>
            <a:t> дня, не </a:t>
          </a:r>
          <a:r>
            <a:rPr lang="ru-RU" sz="1600" kern="1200" dirty="0" err="1" smtClean="0"/>
            <a:t>створює</a:t>
          </a:r>
          <a:r>
            <a:rPr lang="ru-RU" sz="1600" kern="1200" dirty="0" smtClean="0"/>
            <a:t> </a:t>
          </a:r>
          <a:r>
            <a:rPr lang="ru-RU" sz="1600" kern="1200" dirty="0" err="1" smtClean="0"/>
            <a:t>ефекту</a:t>
          </a:r>
          <a:r>
            <a:rPr lang="ru-RU" sz="1600" kern="1200" dirty="0" smtClean="0"/>
            <a:t> «маски». </a:t>
          </a:r>
          <a:r>
            <a:rPr lang="ru-RU" sz="1600" kern="1200" dirty="0" err="1" smtClean="0"/>
            <a:t>Приховує</a:t>
          </a:r>
          <a:r>
            <a:rPr lang="ru-RU" sz="1600" kern="1200" dirty="0" smtClean="0"/>
            <a:t> </a:t>
          </a:r>
          <a:r>
            <a:rPr lang="ru-RU" sz="1600" kern="1200" dirty="0" err="1" smtClean="0"/>
            <a:t>жирний</a:t>
          </a:r>
          <a:r>
            <a:rPr lang="ru-RU" sz="1600" kern="1200" dirty="0" smtClean="0"/>
            <a:t> </a:t>
          </a:r>
          <a:r>
            <a:rPr lang="ru-RU" sz="1600" kern="1200" dirty="0" err="1" smtClean="0"/>
            <a:t>блиск</a:t>
          </a:r>
          <a:r>
            <a:rPr lang="ru-RU" sz="1600" kern="1200" dirty="0" smtClean="0"/>
            <a:t>. </a:t>
          </a:r>
          <a:r>
            <a:rPr lang="ru-RU" sz="1600" kern="1200" dirty="0" err="1" smtClean="0"/>
            <a:t>Пігменти</a:t>
          </a:r>
          <a:r>
            <a:rPr lang="ru-RU" sz="1600" kern="1200" dirty="0" smtClean="0"/>
            <a:t> </a:t>
          </a:r>
          <a:r>
            <a:rPr lang="ru-RU" sz="1600" kern="1200" dirty="0" err="1" smtClean="0"/>
            <a:t>різної</a:t>
          </a:r>
          <a:r>
            <a:rPr lang="ru-RU" sz="1600" kern="1200" dirty="0" smtClean="0"/>
            <a:t> </a:t>
          </a:r>
          <a:r>
            <a:rPr lang="ru-RU" sz="1600" kern="1200" dirty="0" err="1" smtClean="0"/>
            <a:t>форми</a:t>
          </a:r>
          <a:r>
            <a:rPr lang="ru-RU" sz="1600" kern="1200" dirty="0" smtClean="0"/>
            <a:t> </a:t>
          </a:r>
          <a:r>
            <a:rPr lang="ru-RU" sz="1600" kern="1200" dirty="0" err="1" smtClean="0"/>
            <a:t>підлаштовуються</a:t>
          </a:r>
          <a:r>
            <a:rPr lang="ru-RU" sz="1600" kern="1200" dirty="0" smtClean="0"/>
            <a:t> </a:t>
          </a:r>
          <a:r>
            <a:rPr lang="ru-RU" sz="1600" kern="1200" dirty="0" err="1" smtClean="0"/>
            <a:t>під</a:t>
          </a:r>
          <a:r>
            <a:rPr lang="ru-RU" sz="1600" kern="1200" dirty="0" smtClean="0"/>
            <a:t> тон </a:t>
          </a:r>
          <a:r>
            <a:rPr lang="ru-RU" sz="1600" kern="1200" dirty="0" err="1" smtClean="0"/>
            <a:t>шкіри</a:t>
          </a:r>
          <a:r>
            <a:rPr lang="ru-RU" sz="1600" kern="1200" dirty="0" smtClean="0"/>
            <a:t> і </a:t>
          </a:r>
          <a:r>
            <a:rPr lang="ru-RU" sz="1600" kern="1200" dirty="0" err="1" smtClean="0"/>
            <a:t>розсіюють</a:t>
          </a:r>
          <a:r>
            <a:rPr lang="ru-RU" sz="1600" kern="1200" dirty="0" smtClean="0"/>
            <a:t> </a:t>
          </a:r>
          <a:r>
            <a:rPr lang="ru-RU" sz="1600" kern="1200" dirty="0" err="1" smtClean="0"/>
            <a:t>світло</a:t>
          </a:r>
          <a:r>
            <a:rPr lang="ru-RU" sz="1600" kern="1200" dirty="0" smtClean="0"/>
            <a:t>, </a:t>
          </a:r>
          <a:r>
            <a:rPr lang="ru-RU" sz="1600" kern="1200" dirty="0" err="1" smtClean="0"/>
            <a:t>відбиваючись</a:t>
          </a:r>
          <a:r>
            <a:rPr lang="ru-RU" sz="1600" kern="1200" dirty="0" smtClean="0"/>
            <a:t> </a:t>
          </a:r>
          <a:r>
            <a:rPr lang="ru-RU" sz="1600" kern="1200" dirty="0" err="1" smtClean="0"/>
            <a:t>від</a:t>
          </a:r>
          <a:r>
            <a:rPr lang="ru-RU" sz="1600" kern="1200" dirty="0" smtClean="0"/>
            <a:t> </a:t>
          </a:r>
          <a:r>
            <a:rPr lang="ru-RU" sz="1600" kern="1200" dirty="0" err="1" smtClean="0"/>
            <a:t>її</a:t>
          </a:r>
          <a:r>
            <a:rPr lang="ru-RU" sz="1600" kern="1200" dirty="0" smtClean="0"/>
            <a:t> </a:t>
          </a:r>
          <a:r>
            <a:rPr lang="ru-RU" sz="1600" kern="1200" dirty="0" err="1" smtClean="0"/>
            <a:t>поверхні</a:t>
          </a:r>
          <a:r>
            <a:rPr lang="ru-RU" sz="1600" kern="1200" dirty="0" smtClean="0"/>
            <a:t>. </a:t>
          </a:r>
          <a:r>
            <a:rPr lang="ru-RU" sz="1600" kern="1200" dirty="0" err="1" smtClean="0"/>
            <a:t>Продовжує</a:t>
          </a:r>
          <a:r>
            <a:rPr lang="ru-RU" sz="1600" kern="1200" dirty="0" smtClean="0"/>
            <a:t> </a:t>
          </a:r>
          <a:r>
            <a:rPr lang="ru-RU" sz="1600" kern="1200" dirty="0" err="1" smtClean="0"/>
            <a:t>стійкість</a:t>
          </a:r>
          <a:r>
            <a:rPr lang="ru-RU" sz="1600" kern="1200" dirty="0" smtClean="0"/>
            <a:t> тонального крему. </a:t>
          </a:r>
          <a:r>
            <a:rPr lang="ru-RU" sz="1600" kern="1200" dirty="0" err="1" smtClean="0"/>
            <a:t>Підходить</a:t>
          </a:r>
          <a:r>
            <a:rPr lang="ru-RU" sz="1600" kern="1200" dirty="0" smtClean="0"/>
            <a:t> для будь-</a:t>
          </a:r>
          <a:r>
            <a:rPr lang="ru-RU" sz="1600" kern="1200" dirty="0" err="1" smtClean="0"/>
            <a:t>якого</a:t>
          </a:r>
          <a:r>
            <a:rPr lang="ru-RU" sz="1600" kern="1200" dirty="0" smtClean="0"/>
            <a:t> типу </a:t>
          </a:r>
          <a:r>
            <a:rPr lang="ru-RU" sz="1600" kern="1200" dirty="0" err="1" smtClean="0"/>
            <a:t>шкіри</a:t>
          </a:r>
          <a:r>
            <a:rPr lang="ru-RU" sz="1600" kern="1200" dirty="0" smtClean="0"/>
            <a:t>. </a:t>
          </a:r>
          <a:endParaRPr lang="ru-RU" sz="1600" kern="1200" dirty="0" smtClean="0"/>
        </a:p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600" b="1" kern="1200" dirty="0" smtClean="0"/>
            <a:t>Склад </a:t>
          </a:r>
          <a:r>
            <a:rPr lang="uk-UA" sz="1600" kern="1200" dirty="0" smtClean="0"/>
            <a:t>:</a:t>
          </a:r>
          <a:r>
            <a:rPr lang="uk-UA" sz="1600" b="1" kern="1200" dirty="0" smtClean="0"/>
            <a:t>В5</a:t>
          </a:r>
          <a:r>
            <a:rPr lang="uk-UA" sz="1600" kern="1200" dirty="0" smtClean="0"/>
            <a:t>-обмін речовин шкіри відновлюється , і нові клітини починають вироблятися швидше , а це значить - шкіра омолоджується, а лущення усуваються . Посилення міцності колагенових волокон сприяє молодий пружності шкіри .,</a:t>
          </a:r>
          <a:r>
            <a:rPr lang="uk-UA" sz="1600" b="1" kern="1200" dirty="0" err="1" smtClean="0"/>
            <a:t>протеін</a:t>
          </a:r>
          <a:r>
            <a:rPr lang="uk-UA" sz="1600" b="1" kern="1200" dirty="0" smtClean="0"/>
            <a:t> шовк</a:t>
          </a:r>
          <a:r>
            <a:rPr lang="uk-UA" sz="1600" kern="1200" dirty="0" smtClean="0"/>
            <a:t>у -</a:t>
          </a:r>
          <a:r>
            <a:rPr lang="uk-UA" sz="1600" kern="1200" dirty="0" smtClean="0"/>
            <a:t>Розгладжує зморшки і перешкоджає появі нових ; Стимулює регенерацію і оновлення клітин ; Глибоко зволожує шкіру і запобігає втраті вологи ; Живить і пом'якшує шкіру ; Покращує колір обличчя ; Ефективно підтягує шкіру ; Заспокоює шкіру ;</a:t>
          </a:r>
          <a:r>
            <a:rPr lang="uk-UA" sz="1600" kern="1200" dirty="0" smtClean="0"/>
            <a:t>-,рослинні стовбурові клітини.-</a:t>
          </a:r>
          <a:r>
            <a:rPr lang="ru-RU" sz="1600" b="0" i="0" kern="1200" dirty="0" err="1" smtClean="0"/>
            <a:t>Гладкість</a:t>
          </a:r>
          <a:r>
            <a:rPr lang="ru-RU" sz="1600" b="0" i="0" kern="1200" dirty="0" smtClean="0"/>
            <a:t> і </a:t>
          </a:r>
          <a:r>
            <a:rPr lang="ru-RU" sz="1600" b="0" i="0" kern="1200" dirty="0" err="1" smtClean="0"/>
            <a:t>пружність</a:t>
          </a:r>
          <a:r>
            <a:rPr lang="ru-RU" sz="1600" b="0" i="0" kern="1200" dirty="0" smtClean="0"/>
            <a:t> </a:t>
          </a:r>
          <a:r>
            <a:rPr lang="ru-RU" sz="1600" b="0" i="0" kern="1200" dirty="0" err="1" smtClean="0"/>
            <a:t>шкіри</a:t>
          </a:r>
          <a:r>
            <a:rPr lang="ru-RU" sz="1600" b="0" i="0" kern="1200" dirty="0" smtClean="0"/>
            <a:t>. </a:t>
          </a:r>
          <a:r>
            <a:rPr lang="ru-RU" sz="1600" b="0" i="0" kern="1200" dirty="0" err="1" smtClean="0"/>
            <a:t>Екстракти</a:t>
          </a:r>
          <a:r>
            <a:rPr lang="ru-RU" sz="1600" b="0" i="0" kern="1200" dirty="0" smtClean="0"/>
            <a:t> </a:t>
          </a:r>
          <a:r>
            <a:rPr lang="ru-RU" sz="1600" b="0" i="0" kern="1200" dirty="0" err="1" smtClean="0"/>
            <a:t>стовбурових</a:t>
          </a:r>
          <a:r>
            <a:rPr lang="ru-RU" sz="1600" b="0" i="0" kern="1200" dirty="0" smtClean="0"/>
            <a:t> </a:t>
          </a:r>
          <a:r>
            <a:rPr lang="ru-RU" sz="1600" b="0" i="0" kern="1200" dirty="0" err="1" smtClean="0"/>
            <a:t>клітин</a:t>
          </a:r>
          <a:r>
            <a:rPr lang="ru-RU" sz="1600" b="0" i="0" kern="1200" dirty="0" smtClean="0"/>
            <a:t> </a:t>
          </a:r>
          <a:r>
            <a:rPr lang="ru-RU" sz="1600" b="0" i="0" kern="1200" dirty="0" err="1" smtClean="0"/>
            <a:t>прискорюють</a:t>
          </a:r>
          <a:r>
            <a:rPr lang="ru-RU" sz="1600" b="0" i="0" kern="1200" dirty="0" smtClean="0"/>
            <a:t> </a:t>
          </a:r>
          <a:r>
            <a:rPr lang="ru-RU" sz="1600" b="0" i="0" kern="1200" dirty="0" err="1" smtClean="0"/>
            <a:t>вироблення</a:t>
          </a:r>
          <a:r>
            <a:rPr lang="ru-RU" sz="1600" b="0" i="0" kern="1200" dirty="0" smtClean="0"/>
            <a:t> </a:t>
          </a:r>
          <a:r>
            <a:rPr lang="ru-RU" sz="1600" b="0" i="0" kern="1200" dirty="0" err="1" smtClean="0"/>
            <a:t>колагену</a:t>
          </a:r>
          <a:r>
            <a:rPr lang="ru-RU" sz="1600" b="0" i="0" kern="1200" dirty="0" smtClean="0"/>
            <a:t> і </a:t>
          </a:r>
          <a:r>
            <a:rPr lang="ru-RU" sz="1600" b="0" i="0" kern="1200" dirty="0" err="1" smtClean="0"/>
            <a:t>еластин</a:t>
          </a:r>
          <a:r>
            <a:rPr lang="ru-RU" sz="1600" b="0" i="0" kern="1200" dirty="0" smtClean="0"/>
            <a:t>: плюс </a:t>
          </a:r>
          <a:r>
            <a:rPr lang="ru-RU" sz="1600" b="0" i="0" kern="1200" dirty="0" err="1" smtClean="0"/>
            <a:t>захищають</a:t>
          </a:r>
          <a:r>
            <a:rPr lang="ru-RU" sz="1600" b="0" i="0" kern="1200" dirty="0" smtClean="0"/>
            <a:t> </a:t>
          </a:r>
          <a:r>
            <a:rPr lang="ru-RU" sz="1600" b="0" i="0" kern="1200" dirty="0" err="1" smtClean="0"/>
            <a:t>від</a:t>
          </a:r>
          <a:r>
            <a:rPr lang="ru-RU" sz="1600" b="0" i="0" kern="1200" dirty="0" smtClean="0"/>
            <a:t> </a:t>
          </a:r>
          <a:r>
            <a:rPr lang="ru-RU" sz="1600" b="0" i="0" kern="1200" dirty="0" err="1" smtClean="0"/>
            <a:t>пошкоджень</a:t>
          </a:r>
          <a:r>
            <a:rPr lang="ru-RU" sz="1600" b="0" i="0" kern="1200" dirty="0" smtClean="0"/>
            <a:t> </a:t>
          </a:r>
          <a:r>
            <a:rPr lang="ru-RU" sz="1600" b="0" i="0" kern="1200" dirty="0" err="1" smtClean="0"/>
            <a:t>проколаген</a:t>
          </a:r>
          <a:r>
            <a:rPr lang="ru-RU" sz="1600" b="0" i="0" kern="1200" dirty="0" smtClean="0"/>
            <a:t>.</a:t>
          </a:r>
          <a:endParaRPr lang="ru-RU" sz="1600" kern="1200" dirty="0"/>
        </a:p>
      </dsp:txBody>
      <dsp:txXfrm rot="10800000">
        <a:off x="1404155" y="3408"/>
        <a:ext cx="4212470" cy="6576544"/>
      </dsp:txXfrm>
    </dsp:sp>
    <dsp:sp modelId="{CCC014DF-C872-4FA9-96F2-9FD86B97BE6C}">
      <dsp:nvSpPr>
        <dsp:cNvPr id="0" name=""/>
        <dsp:cNvSpPr/>
      </dsp:nvSpPr>
      <dsp:spPr>
        <a:xfrm>
          <a:off x="107491" y="2458388"/>
          <a:ext cx="1666585" cy="1666585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4B9F0E-6A69-4EAF-BB2C-4DA1857E2E6E}">
      <dsp:nvSpPr>
        <dsp:cNvPr id="0" name=""/>
        <dsp:cNvSpPr/>
      </dsp:nvSpPr>
      <dsp:spPr>
        <a:xfrm rot="10800000">
          <a:off x="705581" y="19"/>
          <a:ext cx="4675799" cy="4525924"/>
        </a:xfrm>
        <a:prstGeom prst="homePlate">
          <a:avLst/>
        </a:prstGeom>
        <a:solidFill>
          <a:schemeClr val="bg1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9712" tIns="68580" rIns="128016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800" kern="1200" dirty="0" smtClean="0"/>
            <a:t>Модні відтінки з глянцевим блиском - надовго ! Технологія </a:t>
          </a:r>
          <a:r>
            <a:rPr lang="uk-UA" sz="1800" kern="1200" dirty="0" err="1" smtClean="0"/>
            <a:t>Expert</a:t>
          </a:r>
          <a:r>
            <a:rPr lang="uk-UA" sz="1800" kern="1200" dirty="0" smtClean="0"/>
            <a:t> </a:t>
          </a:r>
          <a:r>
            <a:rPr lang="uk-UA" sz="1800" kern="1200" dirty="0" err="1" smtClean="0"/>
            <a:t>Gel</a:t>
          </a:r>
          <a:r>
            <a:rPr lang="uk-UA" sz="1800" kern="1200" dirty="0" smtClean="0"/>
            <a:t>  забезпечує рівномірність покриття , зберігає яскравість манікюру і захищає від відколів . Широка щіточка для швидкого і рівного нанесення лаку . Забезпечує </a:t>
          </a:r>
          <a:r>
            <a:rPr lang="uk-UA" sz="1800" kern="1200" dirty="0" smtClean="0"/>
            <a:t>стійкості</a:t>
          </a:r>
          <a:r>
            <a:rPr lang="uk-UA" sz="1800" kern="1200" dirty="0" smtClean="0"/>
            <a:t>, швидко і легко наноситься завдяки спеціальній щіточці Рівномірно розподіляється по всій поверхні нігтя </a:t>
          </a:r>
          <a:r>
            <a:rPr lang="uk-UA" sz="1800" kern="1200" dirty="0" smtClean="0"/>
            <a:t>40 яскравих </a:t>
          </a:r>
          <a:r>
            <a:rPr lang="uk-UA" sz="1800" kern="1200" dirty="0" smtClean="0"/>
            <a:t>відтінків забезпечують ультра блиск і тривалий ефект .</a:t>
          </a:r>
          <a:endParaRPr lang="ru-RU" sz="1800" kern="1200" dirty="0"/>
        </a:p>
      </dsp:txBody>
      <dsp:txXfrm rot="10800000">
        <a:off x="1837062" y="19"/>
        <a:ext cx="3544318" cy="4525924"/>
      </dsp:txXfrm>
    </dsp:sp>
    <dsp:sp modelId="{9459E4EE-9FB2-47B4-81E7-C3CEF71DF0CF}">
      <dsp:nvSpPr>
        <dsp:cNvPr id="0" name=""/>
        <dsp:cNvSpPr/>
      </dsp:nvSpPr>
      <dsp:spPr>
        <a:xfrm>
          <a:off x="235193" y="1322205"/>
          <a:ext cx="1881552" cy="188155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04.03.2016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04.03.2016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04.03.2016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04.03.2016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04.03.2016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04.03.2016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04.03.2016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04.03.2016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04.03.2016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04.03.2016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04.03.2016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04.03.2016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05" r:id="rId1"/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7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10" Type="http://schemas.openxmlformats.org/officeDocument/2006/relationships/image" Target="../media/image20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22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24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27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29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4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609600" y="116632"/>
            <a:ext cx="7924800" cy="720080"/>
          </a:xfrm>
        </p:spPr>
        <p:txBody>
          <a:bodyPr>
            <a:normAutofit fontScale="90000"/>
          </a:bodyPr>
          <a:lstStyle/>
          <a:p>
            <a:pPr lvl="8" algn="l" rtl="0">
              <a:spcBef>
                <a:spcPct val="0"/>
              </a:spcBef>
            </a:pPr>
            <a:r>
              <a:rPr lang="ru-RU" sz="7200" b="1" dirty="0" smtClean="0">
                <a:solidFill>
                  <a:schemeClr val="tx1"/>
                </a:solidFill>
                <a:cs typeface="Aharoni" panose="02010803020104030203" pitchFamily="2" charset="-79"/>
              </a:rPr>
              <a:t/>
            </a:r>
            <a:br>
              <a:rPr lang="ru-RU" sz="7200" b="1" dirty="0" smtClean="0">
                <a:solidFill>
                  <a:schemeClr val="tx1"/>
                </a:solidFill>
                <a:cs typeface="Aharoni" panose="02010803020104030203" pitchFamily="2" charset="-79"/>
              </a:rPr>
            </a:br>
            <a:r>
              <a:rPr lang="en-US" sz="72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PUDRA cosmetics</a:t>
            </a:r>
            <a:endParaRPr lang="ru-RU" sz="7200" dirty="0">
              <a:solidFill>
                <a:schemeClr val="tx1"/>
              </a:solidFill>
              <a:cs typeface="Aharoni" panose="02010803020104030203" pitchFamily="2" charset="-79"/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63" y="908050"/>
            <a:ext cx="7884293" cy="5616575"/>
          </a:xfrm>
        </p:spPr>
      </p:pic>
    </p:spTree>
    <p:extLst>
      <p:ext uri="{BB962C8B-B14F-4D97-AF65-F5344CB8AC3E}">
        <p14:creationId xmlns:p14="http://schemas.microsoft.com/office/powerpoint/2010/main" val="3393339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346050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Засоби для губ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80728"/>
            <a:ext cx="8568952" cy="5616624"/>
          </a:xfrm>
        </p:spPr>
      </p:pic>
    </p:spTree>
    <p:extLst>
      <p:ext uri="{BB962C8B-B14F-4D97-AF65-F5344CB8AC3E}">
        <p14:creationId xmlns:p14="http://schemas.microsoft.com/office/powerpoint/2010/main" val="365404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Схема 8"/>
          <p:cNvGraphicFramePr/>
          <p:nvPr>
            <p:extLst>
              <p:ext uri="{D42A27DB-BD31-4B8C-83A1-F6EECF244321}">
                <p14:modId xmlns:p14="http://schemas.microsoft.com/office/powerpoint/2010/main" val="1775518451"/>
              </p:ext>
            </p:extLst>
          </p:nvPr>
        </p:nvGraphicFramePr>
        <p:xfrm>
          <a:off x="3601314" y="1191430"/>
          <a:ext cx="5436096" cy="4653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667" y="908720"/>
            <a:ext cx="2432566" cy="3179332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636912"/>
            <a:ext cx="2862868" cy="323891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3165469"/>
            <a:ext cx="2736304" cy="331073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6592" y="0"/>
            <a:ext cx="2592288" cy="316546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80" y="1844824"/>
            <a:ext cx="2515304" cy="332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900274306"/>
              </p:ext>
            </p:extLst>
          </p:nvPr>
        </p:nvGraphicFramePr>
        <p:xfrm>
          <a:off x="2662238" y="1600200"/>
          <a:ext cx="6481762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Рисунок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752" y="1556792"/>
            <a:ext cx="3376816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48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1759251151"/>
              </p:ext>
            </p:extLst>
          </p:nvPr>
        </p:nvGraphicFramePr>
        <p:xfrm>
          <a:off x="2267744" y="548680"/>
          <a:ext cx="7020272" cy="6309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" name="Объект 14"/>
          <p:cNvPicPr>
            <a:picLocks noGrp="1" noChangeAspect="1"/>
          </p:cNvPicPr>
          <p:nvPr>
            <p:ph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348880"/>
            <a:ext cx="3015082" cy="3746366"/>
          </a:xfr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24744"/>
            <a:ext cx="2660516" cy="389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5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Схема 5"/>
          <p:cNvGraphicFramePr/>
          <p:nvPr>
            <p:extLst>
              <p:ext uri="{D42A27DB-BD31-4B8C-83A1-F6EECF244321}">
                <p14:modId xmlns:p14="http://schemas.microsoft.com/office/powerpoint/2010/main" val="3924037435"/>
              </p:ext>
            </p:extLst>
          </p:nvPr>
        </p:nvGraphicFramePr>
        <p:xfrm>
          <a:off x="2987824" y="274638"/>
          <a:ext cx="5616624" cy="6583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916832"/>
            <a:ext cx="2448272" cy="2808312"/>
          </a:xfrm>
        </p:spPr>
      </p:pic>
    </p:spTree>
    <p:extLst>
      <p:ext uri="{BB962C8B-B14F-4D97-AF65-F5344CB8AC3E}">
        <p14:creationId xmlns:p14="http://schemas.microsoft.com/office/powerpoint/2010/main" val="238410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Объект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113862163"/>
              </p:ext>
            </p:extLst>
          </p:nvPr>
        </p:nvGraphicFramePr>
        <p:xfrm>
          <a:off x="3527425" y="1600200"/>
          <a:ext cx="5616575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Рисунок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2" y="2168860"/>
            <a:ext cx="1586528" cy="237626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00" y="3356992"/>
            <a:ext cx="1736968" cy="229161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300" y="3856464"/>
            <a:ext cx="2025000" cy="284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8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z="4800" dirty="0">
                <a:latin typeface="FangSong" panose="02010609060101010101" pitchFamily="49" charset="-122"/>
                <a:ea typeface="FangSong" panose="02010609060101010101" pitchFamily="49" charset="-122"/>
              </a:rPr>
              <a:t>Історія</a:t>
            </a:r>
            <a:r>
              <a:rPr lang="uk-UA" sz="4800" dirty="0"/>
              <a:t>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716016" y="1772816"/>
            <a:ext cx="4216896" cy="4525963"/>
          </a:xfrm>
        </p:spPr>
        <p:txBody>
          <a:bodyPr>
            <a:normAutofit fontScale="62500" lnSpcReduction="20000"/>
          </a:bodyPr>
          <a:lstStyle/>
          <a:p>
            <a:pPr marL="420624" lvl="8" indent="-384048">
              <a:buClr>
                <a:schemeClr val="accent1"/>
              </a:buClr>
              <a:buSzPct val="80000"/>
              <a:buFont typeface="Wingdings 2"/>
              <a:buChar char=""/>
            </a:pPr>
            <a:r>
              <a:rPr lang="uk-UA" sz="2800" b="1" dirty="0">
                <a:latin typeface="Georgia" panose="02040502050405020303" pitchFamily="18" charset="0"/>
                <a:cs typeface="Vrinda" panose="020B0502040204020203" pitchFamily="34" charset="0"/>
              </a:rPr>
              <a:t>Історія марки </a:t>
            </a:r>
            <a:r>
              <a:rPr lang="en-US" sz="2800" b="1" dirty="0" err="1">
                <a:latin typeface="Georgia" panose="02040502050405020303" pitchFamily="18" charset="0"/>
                <a:cs typeface="Vrinda" panose="020B0502040204020203" pitchFamily="34" charset="0"/>
              </a:rPr>
              <a:t>Pudra</a:t>
            </a:r>
            <a:r>
              <a:rPr lang="en-US" sz="2800" b="1" dirty="0">
                <a:latin typeface="Georgia" panose="02040502050405020303" pitchFamily="18" charset="0"/>
                <a:cs typeface="Vrinda" panose="020B0502040204020203" pitchFamily="34" charset="0"/>
              </a:rPr>
              <a:t> </a:t>
            </a:r>
            <a:r>
              <a:rPr lang="en-US" sz="2800" b="1" dirty="0" smtClean="0">
                <a:latin typeface="Georgia" panose="02040502050405020303" pitchFamily="18" charset="0"/>
                <a:cs typeface="Vrinda" panose="020B0502040204020203" pitchFamily="34" charset="0"/>
              </a:rPr>
              <a:t>cosmetics</a:t>
            </a:r>
            <a:r>
              <a:rPr lang="ru-RU" sz="2800" b="1" dirty="0" smtClean="0">
                <a:latin typeface="Georgia" panose="02040502050405020303" pitchFamily="18" charset="0"/>
                <a:cs typeface="Vrinda" panose="020B0502040204020203" pitchFamily="34" charset="0"/>
              </a:rPr>
              <a:t> </a:t>
            </a:r>
            <a:r>
              <a:rPr lang="ru-RU" sz="2800" b="1" dirty="0" err="1" smtClean="0">
                <a:latin typeface="Georgia" panose="02040502050405020303" pitchFamily="18" charset="0"/>
                <a:cs typeface="Vrinda" panose="020B0502040204020203" pitchFamily="34" charset="0"/>
              </a:rPr>
              <a:t>почалась</a:t>
            </a:r>
            <a:r>
              <a:rPr lang="ru-RU" sz="2800" b="1" dirty="0" smtClean="0">
                <a:latin typeface="Georgia" panose="02040502050405020303" pitchFamily="18" charset="0"/>
                <a:cs typeface="Vrinda" panose="020B0502040204020203" pitchFamily="34" charset="0"/>
              </a:rPr>
              <a:t> </a:t>
            </a:r>
            <a:r>
              <a:rPr lang="uk-UA" sz="2800" b="1" dirty="0" smtClean="0">
                <a:latin typeface="Georgia" panose="02040502050405020303" pitchFamily="18" charset="0"/>
                <a:cs typeface="Vrinda" panose="020B0502040204020203" pitchFamily="34" charset="0"/>
              </a:rPr>
              <a:t> </a:t>
            </a:r>
            <a:r>
              <a:rPr lang="ru-RU" sz="2800" b="1" dirty="0">
                <a:latin typeface="Georgia" panose="02040502050405020303" pitchFamily="18" charset="0"/>
                <a:cs typeface="Vrinda" panose="020B0502040204020203" pitchFamily="34" charset="0"/>
              </a:rPr>
              <a:t>у</a:t>
            </a:r>
            <a:r>
              <a:rPr lang="en-US" sz="2800" b="1" dirty="0">
                <a:latin typeface="Georgia" panose="02040502050405020303" pitchFamily="18" charset="0"/>
                <a:cs typeface="Vrinda" panose="020B0502040204020203" pitchFamily="34" charset="0"/>
              </a:rPr>
              <a:t> </a:t>
            </a:r>
            <a:r>
              <a:rPr lang="uk-UA" sz="2800" b="1" dirty="0">
                <a:latin typeface="Georgia" panose="02040502050405020303" pitchFamily="18" charset="0"/>
                <a:cs typeface="Vrinda" panose="020B0502040204020203" pitchFamily="34" charset="0"/>
              </a:rPr>
              <a:t> </a:t>
            </a:r>
            <a:r>
              <a:rPr lang="uk-UA" sz="2800" b="1" dirty="0" smtClean="0">
                <a:latin typeface="Georgia" panose="02040502050405020303" pitchFamily="18" charset="0"/>
                <a:cs typeface="Vrinda" panose="020B0502040204020203" pitchFamily="34" charset="0"/>
              </a:rPr>
              <a:t>2015 </a:t>
            </a:r>
            <a:r>
              <a:rPr lang="uk-UA" sz="2800" b="1" dirty="0" smtClean="0">
                <a:latin typeface="Georgia" panose="02040502050405020303" pitchFamily="18" charset="0"/>
                <a:cs typeface="Vrinda" panose="020B0502040204020203" pitchFamily="34" charset="0"/>
              </a:rPr>
              <a:t>році. У колектив</a:t>
            </a:r>
            <a:r>
              <a:rPr lang="ru-RU" sz="2800" b="1" dirty="0">
                <a:latin typeface="Georgia" panose="02040502050405020303" pitchFamily="18" charset="0"/>
                <a:cs typeface="Vrinda" panose="020B0502040204020203" pitchFamily="34" charset="0"/>
              </a:rPr>
              <a:t>а</a:t>
            </a:r>
            <a:r>
              <a:rPr lang="uk-UA" sz="2800" b="1" dirty="0" smtClean="0">
                <a:latin typeface="Georgia" panose="02040502050405020303" pitchFamily="18" charset="0"/>
                <a:cs typeface="Vrinda" panose="020B0502040204020203" pitchFamily="34" charset="0"/>
              </a:rPr>
              <a:t> </a:t>
            </a:r>
            <a:r>
              <a:rPr lang="uk-UA" sz="2800" b="1" dirty="0">
                <a:latin typeface="Georgia" panose="02040502050405020303" pitchFamily="18" charset="0"/>
                <a:cs typeface="Vrinda" panose="020B0502040204020203" pitchFamily="34" charset="0"/>
              </a:rPr>
              <a:t>творців з'явилася ідея створення української  декоративної косметики з якістю ,  яка не поступається провідним імпортним аналогам. Сучасне обладнання </a:t>
            </a:r>
            <a:r>
              <a:rPr lang="uk-UA" sz="2800" b="1" dirty="0" err="1">
                <a:latin typeface="Georgia" panose="02040502050405020303" pitchFamily="18" charset="0"/>
                <a:cs typeface="Vrinda" panose="020B0502040204020203" pitchFamily="34" charset="0"/>
              </a:rPr>
              <a:t>цехів</a:t>
            </a:r>
            <a:r>
              <a:rPr lang="uk-UA" sz="2800" b="1" dirty="0">
                <a:latin typeface="Georgia" panose="02040502050405020303" pitchFamily="18" charset="0"/>
                <a:cs typeface="Vrinda" panose="020B0502040204020203" pitchFamily="34" charset="0"/>
              </a:rPr>
              <a:t> , лабораторій і накопичений у виробництві декоративної косметики досвід дозволяє ставити перед собою нові цілі . Попереду - розширення асортименту та популяризація українського бренду за межами України в рамках наявної торгової марки</a:t>
            </a:r>
            <a:r>
              <a:rPr lang="uk-UA" b="1" dirty="0">
                <a:latin typeface="Georgia" panose="02040502050405020303" pitchFamily="18" charset="0"/>
              </a:rPr>
              <a:t>.</a:t>
            </a:r>
            <a:endParaRPr lang="ru-RU" b="1" dirty="0">
              <a:latin typeface="Georgia" panose="02040502050405020303" pitchFamily="18" charset="0"/>
            </a:endParaRP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700808"/>
            <a:ext cx="4860032" cy="427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673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0696"/>
            <a:ext cx="7467600" cy="754008"/>
          </a:xfrm>
        </p:spPr>
        <p:txBody>
          <a:bodyPr>
            <a:normAutofit/>
          </a:bodyPr>
          <a:lstStyle/>
          <a:p>
            <a:r>
              <a:rPr lang="uk-UA" b="1" dirty="0">
                <a:latin typeface="FangSong" panose="02010609060101010101" pitchFamily="49" charset="-122"/>
                <a:ea typeface="FangSong" panose="02010609060101010101" pitchFamily="49" charset="-122"/>
              </a:rPr>
              <a:t>В</a:t>
            </a:r>
            <a:r>
              <a:rPr lang="uk-UA" b="1" dirty="0" smtClean="0">
                <a:latin typeface="FangSong" panose="02010609060101010101" pitchFamily="49" charset="-122"/>
                <a:ea typeface="FangSong" panose="02010609060101010101" pitchFamily="49" charset="-122"/>
              </a:rPr>
              <a:t>иробництво</a:t>
            </a:r>
            <a:endParaRPr lang="ru-RU" b="1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457200" y="1052736"/>
            <a:ext cx="7467600" cy="5688632"/>
          </a:xfrm>
        </p:spPr>
        <p:txBody>
          <a:bodyPr>
            <a:noAutofit/>
          </a:bodyPr>
          <a:lstStyle/>
          <a:p>
            <a:pPr marL="36576" indent="0">
              <a:buNone/>
            </a:pPr>
            <a:r>
              <a:rPr lang="ru-RU" sz="2000" dirty="0" err="1">
                <a:latin typeface="Georgia" panose="02040502050405020303" pitchFamily="18" charset="0"/>
              </a:rPr>
              <a:t>Компанія</a:t>
            </a:r>
            <a:r>
              <a:rPr lang="ru-RU" sz="2000" dirty="0">
                <a:latin typeface="Georgia" panose="02040502050405020303" pitchFamily="18" charset="0"/>
              </a:rPr>
              <a:t> "СКАЙ" - </a:t>
            </a:r>
            <a:r>
              <a:rPr lang="ru-RU" sz="2000" dirty="0" err="1">
                <a:latin typeface="Georgia" panose="02040502050405020303" pitchFamily="18" charset="0"/>
              </a:rPr>
              <a:t>провідний</a:t>
            </a:r>
            <a:r>
              <a:rPr lang="ru-RU" sz="2000" dirty="0">
                <a:latin typeface="Georgia" panose="02040502050405020303" pitchFamily="18" charset="0"/>
              </a:rPr>
              <a:t> </a:t>
            </a:r>
            <a:r>
              <a:rPr lang="ru-RU" sz="2000" dirty="0" err="1">
                <a:latin typeface="Georgia" panose="02040502050405020303" pitchFamily="18" charset="0"/>
              </a:rPr>
              <a:t>український</a:t>
            </a:r>
            <a:r>
              <a:rPr lang="ru-RU" sz="2000" dirty="0">
                <a:latin typeface="Georgia" panose="02040502050405020303" pitchFamily="18" charset="0"/>
              </a:rPr>
              <a:t> </a:t>
            </a:r>
            <a:r>
              <a:rPr lang="ru-RU" sz="2000" dirty="0" err="1">
                <a:latin typeface="Georgia" panose="02040502050405020303" pitchFamily="18" charset="0"/>
              </a:rPr>
              <a:t>виробник,засобів</a:t>
            </a:r>
            <a:r>
              <a:rPr lang="ru-RU" sz="2000" dirty="0">
                <a:latin typeface="Georgia" panose="02040502050405020303" pitchFamily="18" charset="0"/>
              </a:rPr>
              <a:t> по </a:t>
            </a:r>
            <a:r>
              <a:rPr lang="ru-RU" sz="2000" dirty="0" smtClean="0">
                <a:latin typeface="Georgia" panose="02040502050405020303" pitchFamily="18" charset="0"/>
              </a:rPr>
              <a:t>догляду</a:t>
            </a:r>
            <a:r>
              <a:rPr lang="ru-RU" sz="2000" dirty="0">
                <a:latin typeface="Georgia" panose="02040502050405020303" pitchFamily="18" charset="0"/>
              </a:rPr>
              <a:t> за </a:t>
            </a:r>
            <a:r>
              <a:rPr lang="ru-RU" sz="2000" dirty="0" err="1">
                <a:latin typeface="Georgia" panose="02040502050405020303" pitchFamily="18" charset="0"/>
              </a:rPr>
              <a:t>нігтями</a:t>
            </a:r>
            <a:r>
              <a:rPr lang="ru-RU" sz="2000" dirty="0">
                <a:latin typeface="Georgia" panose="02040502050405020303" pitchFamily="18" charset="0"/>
              </a:rPr>
              <a:t>, а </a:t>
            </a:r>
            <a:r>
              <a:rPr lang="ru-RU" sz="2000" dirty="0" err="1">
                <a:latin typeface="Georgia" panose="02040502050405020303" pitchFamily="18" charset="0"/>
              </a:rPr>
              <a:t>також</a:t>
            </a:r>
            <a:r>
              <a:rPr lang="ru-RU" sz="2000" dirty="0">
                <a:latin typeface="Georgia" panose="02040502050405020303" pitchFamily="18" charset="0"/>
              </a:rPr>
              <a:t> </a:t>
            </a:r>
            <a:r>
              <a:rPr lang="ru-RU" sz="2000" dirty="0" err="1">
                <a:latin typeface="Georgia" panose="02040502050405020303" pitchFamily="18" charset="0"/>
              </a:rPr>
              <a:t>усього</a:t>
            </a:r>
            <a:r>
              <a:rPr lang="ru-RU" sz="2000" dirty="0">
                <a:latin typeface="Georgia" panose="02040502050405020303" pitchFamily="18" charset="0"/>
              </a:rPr>
              <a:t> </a:t>
            </a:r>
            <a:r>
              <a:rPr lang="ru-RU" sz="2000" dirty="0" smtClean="0">
                <a:latin typeface="Georgia" panose="02040502050405020303" pitchFamily="18" charset="0"/>
              </a:rPr>
              <a:t>спектру </a:t>
            </a:r>
            <a:r>
              <a:rPr lang="ru-RU" sz="2000" dirty="0" err="1" smtClean="0">
                <a:latin typeface="Georgia" panose="02040502050405020303" pitchFamily="18" charset="0"/>
              </a:rPr>
              <a:t>декоративної</a:t>
            </a:r>
            <a:r>
              <a:rPr lang="ru-RU" sz="2000" dirty="0">
                <a:latin typeface="Georgia" panose="02040502050405020303" pitchFamily="18" charset="0"/>
              </a:rPr>
              <a:t> косметики.</a:t>
            </a:r>
            <a:br>
              <a:rPr lang="ru-RU" sz="2000" dirty="0">
                <a:latin typeface="Georgia" panose="02040502050405020303" pitchFamily="18" charset="0"/>
              </a:rPr>
            </a:br>
            <a:r>
              <a:rPr lang="ru-RU" sz="2000" dirty="0" err="1">
                <a:latin typeface="Georgia" panose="02040502050405020303" pitchFamily="18" charset="0"/>
              </a:rPr>
              <a:t>Основним</a:t>
            </a:r>
            <a:r>
              <a:rPr lang="ru-RU" sz="2000" dirty="0">
                <a:latin typeface="Georgia" panose="02040502050405020303" pitchFamily="18" charset="0"/>
              </a:rPr>
              <a:t> </a:t>
            </a:r>
            <a:r>
              <a:rPr lang="ru-RU" sz="2000" dirty="0" err="1">
                <a:latin typeface="Georgia" panose="02040502050405020303" pitchFamily="18" charset="0"/>
              </a:rPr>
              <a:t>напрямом</a:t>
            </a:r>
            <a:r>
              <a:rPr lang="ru-RU" sz="2000" dirty="0">
                <a:latin typeface="Georgia" panose="02040502050405020303" pitchFamily="18" charset="0"/>
              </a:rPr>
              <a:t> </a:t>
            </a:r>
            <a:r>
              <a:rPr lang="ru-RU" sz="2000" dirty="0" err="1">
                <a:latin typeface="Georgia" panose="02040502050405020303" pitchFamily="18" charset="0"/>
              </a:rPr>
              <a:t>діяльності</a:t>
            </a:r>
            <a:r>
              <a:rPr lang="ru-RU" sz="2000" dirty="0">
                <a:latin typeface="Georgia" panose="02040502050405020303" pitchFamily="18" charset="0"/>
              </a:rPr>
              <a:t> </a:t>
            </a:r>
            <a:r>
              <a:rPr lang="ru-RU" sz="2000" dirty="0" err="1">
                <a:latin typeface="Georgia" panose="02040502050405020303" pitchFamily="18" charset="0"/>
              </a:rPr>
              <a:t>компанії</a:t>
            </a:r>
            <a:r>
              <a:rPr lang="ru-RU" sz="2000" dirty="0">
                <a:latin typeface="Georgia" panose="02040502050405020303" pitchFamily="18" charset="0"/>
              </a:rPr>
              <a:t> є </a:t>
            </a:r>
            <a:r>
              <a:rPr lang="ru-RU" sz="2000" dirty="0" err="1" smtClean="0">
                <a:latin typeface="Georgia" panose="02040502050405020303" pitchFamily="18" charset="0"/>
              </a:rPr>
              <a:t>створення</a:t>
            </a:r>
            <a:r>
              <a:rPr lang="ru-RU" sz="2000" dirty="0" smtClean="0">
                <a:latin typeface="Georgia" panose="02040502050405020303" pitchFamily="18" charset="0"/>
              </a:rPr>
              <a:t> </a:t>
            </a:r>
            <a:r>
              <a:rPr lang="ru-RU" sz="2000" dirty="0" err="1" smtClean="0">
                <a:latin typeface="Georgia" panose="02040502050405020303" pitchFamily="18" charset="0"/>
              </a:rPr>
              <a:t>власних</a:t>
            </a:r>
            <a:r>
              <a:rPr lang="ru-RU" sz="2000" dirty="0">
                <a:latin typeface="Georgia" panose="02040502050405020303" pitchFamily="18" charset="0"/>
              </a:rPr>
              <a:t> </a:t>
            </a:r>
            <a:r>
              <a:rPr lang="ru-RU" sz="2000" dirty="0" err="1">
                <a:latin typeface="Georgia" panose="02040502050405020303" pitchFamily="18" charset="0"/>
              </a:rPr>
              <a:t>торгових</a:t>
            </a:r>
            <a:r>
              <a:rPr lang="ru-RU" sz="2000" dirty="0">
                <a:latin typeface="Georgia" panose="02040502050405020303" pitchFamily="18" charset="0"/>
              </a:rPr>
              <a:t> марок </a:t>
            </a:r>
            <a:r>
              <a:rPr lang="ru-RU" sz="2000" dirty="0" smtClean="0">
                <a:latin typeface="Georgia" panose="02040502050405020303" pitchFamily="18" charset="0"/>
              </a:rPr>
              <a:t>.</a:t>
            </a:r>
            <a:r>
              <a:rPr lang="ru-RU" sz="2000" dirty="0">
                <a:latin typeface="Georgia" panose="02040502050405020303" pitchFamily="18" charset="0"/>
              </a:rPr>
              <a:t> </a:t>
            </a:r>
            <a:r>
              <a:rPr lang="ru-RU" sz="2000" dirty="0" err="1">
                <a:latin typeface="Georgia" panose="02040502050405020303" pitchFamily="18" charset="0"/>
              </a:rPr>
              <a:t>Серед</a:t>
            </a:r>
            <a:r>
              <a:rPr lang="ru-RU" sz="2000" dirty="0">
                <a:latin typeface="Georgia" panose="02040502050405020303" pitchFamily="18" charset="0"/>
              </a:rPr>
              <a:t> </a:t>
            </a:r>
            <a:r>
              <a:rPr lang="ru-RU" sz="2000" dirty="0" err="1">
                <a:latin typeface="Georgia" panose="02040502050405020303" pitchFamily="18" charset="0"/>
              </a:rPr>
              <a:t>клієнтів</a:t>
            </a:r>
            <a:r>
              <a:rPr lang="ru-RU" sz="2000" dirty="0">
                <a:latin typeface="Georgia" panose="02040502050405020303" pitchFamily="18" charset="0"/>
              </a:rPr>
              <a:t> - </a:t>
            </a:r>
            <a:r>
              <a:rPr lang="ru-RU" sz="2000" dirty="0" err="1" smtClean="0">
                <a:latin typeface="Georgia" panose="02040502050405020303" pitchFamily="18" charset="0"/>
              </a:rPr>
              <a:t>торгові</a:t>
            </a:r>
            <a:r>
              <a:rPr lang="ru-RU" sz="2000" dirty="0" smtClean="0">
                <a:latin typeface="Georgia" panose="02040502050405020303" pitchFamily="18" charset="0"/>
              </a:rPr>
              <a:t> </a:t>
            </a:r>
            <a:r>
              <a:rPr lang="ru-RU" sz="2000" dirty="0" err="1" smtClean="0">
                <a:latin typeface="Georgia" panose="02040502050405020303" pitchFamily="18" charset="0"/>
              </a:rPr>
              <a:t>мережі,а</a:t>
            </a:r>
            <a:r>
              <a:rPr lang="ru-RU" sz="2000" dirty="0">
                <a:latin typeface="Georgia" panose="02040502050405020303" pitchFamily="18" charset="0"/>
              </a:rPr>
              <a:t> </a:t>
            </a:r>
            <a:r>
              <a:rPr lang="ru-RU" sz="2000" dirty="0" err="1" smtClean="0">
                <a:latin typeface="Georgia" panose="02040502050405020303" pitchFamily="18" charset="0"/>
              </a:rPr>
              <a:t>також</a:t>
            </a:r>
            <a:r>
              <a:rPr lang="ru-RU" sz="2000" dirty="0">
                <a:latin typeface="Georgia" panose="02040502050405020303" pitchFamily="18" charset="0"/>
              </a:rPr>
              <a:t>  </a:t>
            </a:r>
            <a:r>
              <a:rPr lang="ru-RU" sz="2000" dirty="0" err="1" smtClean="0">
                <a:latin typeface="Georgia" panose="02040502050405020303" pitchFamily="18" charset="0"/>
              </a:rPr>
              <a:t>зарубіжні</a:t>
            </a:r>
            <a:r>
              <a:rPr lang="ru-RU" sz="2000" dirty="0">
                <a:latin typeface="Georgia" panose="02040502050405020303" pitchFamily="18" charset="0"/>
              </a:rPr>
              <a:t> </a:t>
            </a:r>
            <a:r>
              <a:rPr lang="ru-RU" sz="2000" dirty="0" err="1" smtClean="0">
                <a:latin typeface="Georgia" panose="02040502050405020303" pitchFamily="18" charset="0"/>
              </a:rPr>
              <a:t>компанії</a:t>
            </a:r>
            <a:r>
              <a:rPr lang="ru-RU" sz="2000" dirty="0" smtClean="0">
                <a:latin typeface="Georgia" panose="02040502050405020303" pitchFamily="18" charset="0"/>
              </a:rPr>
              <a:t>,</a:t>
            </a:r>
            <a:r>
              <a:rPr lang="ru-RU" sz="2000" dirty="0">
                <a:latin typeface="Georgia" panose="02040502050405020303" pitchFamily="18" charset="0"/>
              </a:rPr>
              <a:t> </a:t>
            </a:r>
            <a:r>
              <a:rPr lang="ru-RU" sz="2000" dirty="0" err="1">
                <a:latin typeface="Georgia" panose="02040502050405020303" pitchFamily="18" charset="0"/>
              </a:rPr>
              <a:t>серед</a:t>
            </a:r>
            <a:r>
              <a:rPr lang="ru-RU" sz="2000" dirty="0">
                <a:latin typeface="Georgia" panose="02040502050405020303" pitchFamily="18" charset="0"/>
              </a:rPr>
              <a:t> </a:t>
            </a:r>
            <a:r>
              <a:rPr lang="ru-RU" sz="2000" dirty="0" err="1">
                <a:latin typeface="Georgia" panose="02040502050405020303" pitchFamily="18" charset="0"/>
              </a:rPr>
              <a:t>яких</a:t>
            </a:r>
            <a:r>
              <a:rPr lang="ru-RU" sz="2000" dirty="0">
                <a:latin typeface="Georgia" panose="02040502050405020303" pitchFamily="18" charset="0"/>
              </a:rPr>
              <a:t> </a:t>
            </a:r>
            <a:r>
              <a:rPr lang="en-US" sz="2000" dirty="0">
                <a:latin typeface="Georgia" panose="02040502050405020303" pitchFamily="18" charset="0"/>
              </a:rPr>
              <a:t>France Cosmetics (</a:t>
            </a:r>
            <a:r>
              <a:rPr lang="ru-RU" sz="2000" dirty="0" err="1">
                <a:latin typeface="Georgia" panose="02040502050405020303" pitchFamily="18" charset="0"/>
              </a:rPr>
              <a:t>Франція</a:t>
            </a:r>
            <a:r>
              <a:rPr lang="ru-RU" sz="2000" dirty="0">
                <a:latin typeface="Georgia" panose="02040502050405020303" pitchFamily="18" charset="0"/>
              </a:rPr>
              <a:t>), </a:t>
            </a:r>
            <a:r>
              <a:rPr lang="en-US" sz="2000" dirty="0" err="1">
                <a:latin typeface="Georgia" panose="02040502050405020303" pitchFamily="18" charset="0"/>
              </a:rPr>
              <a:t>Lafay</a:t>
            </a:r>
            <a:r>
              <a:rPr lang="en-US" sz="2000" dirty="0">
                <a:latin typeface="Georgia" panose="02040502050405020303" pitchFamily="18" charset="0"/>
              </a:rPr>
              <a:t>(</a:t>
            </a:r>
            <a:r>
              <a:rPr lang="ru-RU" sz="2000" dirty="0" err="1">
                <a:latin typeface="Georgia" panose="02040502050405020303" pitchFamily="18" charset="0"/>
              </a:rPr>
              <a:t>Франція</a:t>
            </a:r>
            <a:r>
              <a:rPr lang="ru-RU" sz="2000" dirty="0" smtClean="0">
                <a:latin typeface="Georgia" panose="02040502050405020303" pitchFamily="18" charset="0"/>
              </a:rPr>
              <a:t>),та</a:t>
            </a:r>
            <a:r>
              <a:rPr lang="ru-RU" sz="2000" dirty="0">
                <a:latin typeface="Georgia" panose="02040502050405020303" pitchFamily="18" charset="0"/>
              </a:rPr>
              <a:t> </a:t>
            </a:r>
            <a:r>
              <a:rPr lang="ru-RU" sz="2000" dirty="0" err="1">
                <a:latin typeface="Georgia" panose="02040502050405020303" pitchFamily="18" charset="0"/>
              </a:rPr>
              <a:t>ін</a:t>
            </a:r>
            <a:r>
              <a:rPr lang="ru-RU" sz="2000" dirty="0">
                <a:latin typeface="Georgia" panose="02040502050405020303" pitchFamily="18" charset="0"/>
              </a:rPr>
              <a:t>.</a:t>
            </a:r>
            <a:br>
              <a:rPr lang="ru-RU" sz="2000" dirty="0">
                <a:latin typeface="Georgia" panose="02040502050405020303" pitchFamily="18" charset="0"/>
              </a:rPr>
            </a:br>
            <a:r>
              <a:rPr lang="ru-RU" sz="2000" dirty="0" err="1">
                <a:latin typeface="Georgia" panose="02040502050405020303" pitchFamily="18" charset="0"/>
              </a:rPr>
              <a:t>Зроблена</a:t>
            </a:r>
            <a:r>
              <a:rPr lang="ru-RU" sz="2000" dirty="0">
                <a:latin typeface="Georgia" panose="02040502050405020303" pitchFamily="18" charset="0"/>
              </a:rPr>
              <a:t>  </a:t>
            </a:r>
            <a:r>
              <a:rPr lang="ru-RU" sz="2000" dirty="0" err="1">
                <a:latin typeface="Georgia" panose="02040502050405020303" pitchFamily="18" charset="0"/>
              </a:rPr>
              <a:t>продукція</a:t>
            </a:r>
            <a:r>
              <a:rPr lang="ru-RU" sz="2000" dirty="0">
                <a:latin typeface="Georgia" panose="02040502050405020303" pitchFamily="18" charset="0"/>
              </a:rPr>
              <a:t> є конкурентною і не </a:t>
            </a:r>
            <a:r>
              <a:rPr lang="ru-RU" sz="2000" dirty="0" err="1" smtClean="0">
                <a:latin typeface="Georgia" panose="02040502050405020303" pitchFamily="18" charset="0"/>
              </a:rPr>
              <a:t>має</a:t>
            </a:r>
            <a:r>
              <a:rPr lang="ru-RU" sz="2000" dirty="0" smtClean="0">
                <a:latin typeface="Georgia" panose="02040502050405020303" pitchFamily="18" charset="0"/>
              </a:rPr>
              <a:t> </a:t>
            </a:r>
            <a:r>
              <a:rPr lang="ru-RU" sz="2000" dirty="0" err="1" smtClean="0">
                <a:latin typeface="Georgia" panose="02040502050405020303" pitchFamily="18" charset="0"/>
              </a:rPr>
              <a:t>аналогів</a:t>
            </a:r>
            <a:r>
              <a:rPr lang="ru-RU" sz="2000" dirty="0">
                <a:latin typeface="Georgia" panose="02040502050405020303" pitchFamily="18" charset="0"/>
              </a:rPr>
              <a:t> за </a:t>
            </a:r>
            <a:r>
              <a:rPr lang="ru-RU" sz="2000" dirty="0" err="1">
                <a:latin typeface="Georgia" panose="02040502050405020303" pitchFamily="18" charset="0"/>
              </a:rPr>
              <a:t>якістю</a:t>
            </a:r>
            <a:r>
              <a:rPr lang="ru-RU" sz="2000" dirty="0">
                <a:latin typeface="Georgia" panose="02040502050405020303" pitchFamily="18" charset="0"/>
              </a:rPr>
              <a:t> і </a:t>
            </a:r>
            <a:r>
              <a:rPr lang="ru-RU" sz="2000" dirty="0" err="1">
                <a:latin typeface="Georgia" panose="02040502050405020303" pitchFamily="18" charset="0"/>
              </a:rPr>
              <a:t>ціні</a:t>
            </a:r>
            <a:r>
              <a:rPr lang="ru-RU" sz="2000" dirty="0">
                <a:latin typeface="Georgia" panose="02040502050405020303" pitchFamily="18" charset="0"/>
              </a:rPr>
              <a:t> в </a:t>
            </a:r>
            <a:r>
              <a:rPr lang="ru-RU" sz="2000" dirty="0" err="1">
                <a:latin typeface="Georgia" panose="02040502050405020303" pitchFamily="18" charset="0"/>
              </a:rPr>
              <a:t>Україні</a:t>
            </a:r>
            <a:r>
              <a:rPr lang="ru-RU" sz="2000" dirty="0">
                <a:latin typeface="Georgia" panose="02040502050405020303" pitchFamily="18" charset="0"/>
              </a:rPr>
              <a:t>. </a:t>
            </a:r>
            <a:br>
              <a:rPr lang="ru-RU" sz="2000" dirty="0">
                <a:latin typeface="Georgia" panose="02040502050405020303" pitchFamily="18" charset="0"/>
              </a:rPr>
            </a:br>
            <a:r>
              <a:rPr lang="ru-RU" sz="2000" dirty="0">
                <a:latin typeface="Georgia" panose="02040502050405020303" pitchFamily="18" charset="0"/>
              </a:rPr>
              <a:t>На </a:t>
            </a:r>
            <a:r>
              <a:rPr lang="ru-RU" sz="2000" dirty="0" err="1">
                <a:latin typeface="Georgia" panose="02040502050405020303" pitchFamily="18" charset="0"/>
              </a:rPr>
              <a:t>сьогодні</a:t>
            </a:r>
            <a:r>
              <a:rPr lang="ru-RU" sz="2000" dirty="0">
                <a:latin typeface="Georgia" panose="02040502050405020303" pitchFamily="18" charset="0"/>
              </a:rPr>
              <a:t> в </a:t>
            </a:r>
            <a:r>
              <a:rPr lang="ru-RU" sz="2000" dirty="0" err="1">
                <a:latin typeface="Georgia" panose="02040502050405020303" pitchFamily="18" charset="0"/>
              </a:rPr>
              <a:t>портфелі</a:t>
            </a:r>
            <a:r>
              <a:rPr lang="ru-RU" sz="2000" dirty="0">
                <a:latin typeface="Georgia" panose="02040502050405020303" pitchFamily="18" charset="0"/>
              </a:rPr>
              <a:t> </a:t>
            </a:r>
            <a:r>
              <a:rPr lang="ru-RU" sz="2000" dirty="0" err="1">
                <a:latin typeface="Georgia" panose="02040502050405020303" pitchFamily="18" charset="0"/>
              </a:rPr>
              <a:t>більше</a:t>
            </a:r>
            <a:r>
              <a:rPr lang="ru-RU" sz="2000" dirty="0">
                <a:latin typeface="Georgia" panose="02040502050405020303" pitchFamily="18" charset="0"/>
              </a:rPr>
              <a:t> 700 </a:t>
            </a:r>
            <a:r>
              <a:rPr lang="ru-RU" sz="2000" dirty="0" err="1" smtClean="0">
                <a:latin typeface="Georgia" panose="02040502050405020303" pitchFamily="18" charset="0"/>
              </a:rPr>
              <a:t>найменувань</a:t>
            </a:r>
            <a:r>
              <a:rPr lang="ru-RU" sz="2000" dirty="0" smtClean="0">
                <a:latin typeface="Georgia" panose="02040502050405020303" pitchFamily="18" charset="0"/>
              </a:rPr>
              <a:t> </a:t>
            </a:r>
            <a:r>
              <a:rPr lang="ru-RU" sz="2000" dirty="0" err="1" smtClean="0">
                <a:latin typeface="Georgia" panose="02040502050405020303" pitchFamily="18" charset="0"/>
              </a:rPr>
              <a:t>продукції</a:t>
            </a:r>
            <a:r>
              <a:rPr lang="ru-RU" sz="2000" dirty="0">
                <a:latin typeface="Georgia" panose="02040502050405020303" pitchFamily="18" charset="0"/>
              </a:rPr>
              <a:t>. </a:t>
            </a:r>
            <a:br>
              <a:rPr lang="ru-RU" sz="2000" dirty="0">
                <a:latin typeface="Georgia" panose="02040502050405020303" pitchFamily="18" charset="0"/>
              </a:rPr>
            </a:br>
            <a:r>
              <a:rPr lang="ru-RU" sz="2000" dirty="0" err="1">
                <a:latin typeface="Georgia" panose="02040502050405020303" pitchFamily="18" charset="0"/>
              </a:rPr>
              <a:t>Виробничі</a:t>
            </a:r>
            <a:r>
              <a:rPr lang="ru-RU" sz="2000" dirty="0">
                <a:latin typeface="Georgia" panose="02040502050405020303" pitchFamily="18" charset="0"/>
              </a:rPr>
              <a:t> </a:t>
            </a:r>
            <a:r>
              <a:rPr lang="ru-RU" sz="2000" dirty="0" err="1">
                <a:latin typeface="Georgia" panose="02040502050405020303" pitchFamily="18" charset="0"/>
              </a:rPr>
              <a:t>потужності</a:t>
            </a:r>
            <a:r>
              <a:rPr lang="ru-RU" sz="2000" dirty="0">
                <a:latin typeface="Georgia" panose="02040502050405020303" pitchFamily="18" charset="0"/>
              </a:rPr>
              <a:t> </a:t>
            </a:r>
            <a:r>
              <a:rPr lang="ru-RU" sz="2000" dirty="0" err="1">
                <a:latin typeface="Georgia" panose="02040502050405020303" pitchFamily="18" charset="0"/>
              </a:rPr>
              <a:t>компанії</a:t>
            </a:r>
            <a:r>
              <a:rPr lang="ru-RU" sz="2000" dirty="0">
                <a:latin typeface="Georgia" panose="02040502050405020303" pitchFamily="18" charset="0"/>
              </a:rPr>
              <a:t> </a:t>
            </a:r>
            <a:r>
              <a:rPr lang="ru-RU" sz="2000" dirty="0" err="1">
                <a:latin typeface="Georgia" panose="02040502050405020303" pitchFamily="18" charset="0"/>
              </a:rPr>
              <a:t>зосереджені</a:t>
            </a:r>
            <a:r>
              <a:rPr lang="ru-RU" sz="2000" dirty="0">
                <a:latin typeface="Georgia" panose="02040502050405020303" pitchFamily="18" charset="0"/>
              </a:rPr>
              <a:t> у </a:t>
            </a:r>
            <a:r>
              <a:rPr lang="ru-RU" sz="2000" dirty="0" err="1" smtClean="0">
                <a:latin typeface="Georgia" panose="02040502050405020303" pitchFamily="18" charset="0"/>
              </a:rPr>
              <a:t>Волинській</a:t>
            </a:r>
            <a:r>
              <a:rPr lang="ru-RU" sz="2000" dirty="0" smtClean="0">
                <a:latin typeface="Georgia" panose="02040502050405020303" pitchFamily="18" charset="0"/>
              </a:rPr>
              <a:t> </a:t>
            </a:r>
            <a:r>
              <a:rPr lang="ru-RU" sz="2000" dirty="0" err="1" smtClean="0">
                <a:latin typeface="Georgia" panose="02040502050405020303" pitchFamily="18" charset="0"/>
              </a:rPr>
              <a:t>області</a:t>
            </a:r>
            <a:r>
              <a:rPr lang="ru-RU" sz="2000" dirty="0">
                <a:latin typeface="Georgia" panose="02040502050405020303" pitchFamily="18" charset="0"/>
              </a:rPr>
              <a:t> і </a:t>
            </a:r>
            <a:r>
              <a:rPr lang="ru-RU" sz="2000" dirty="0" err="1">
                <a:latin typeface="Georgia" panose="02040502050405020303" pitchFamily="18" charset="0"/>
              </a:rPr>
              <a:t>відповідають</a:t>
            </a:r>
            <a:r>
              <a:rPr lang="ru-RU" sz="2000" dirty="0">
                <a:latin typeface="Georgia" panose="02040502050405020303" pitchFamily="18" charset="0"/>
              </a:rPr>
              <a:t> </a:t>
            </a:r>
            <a:r>
              <a:rPr lang="ru-RU" sz="2000" dirty="0" err="1">
                <a:latin typeface="Georgia" panose="02040502050405020303" pitchFamily="18" charset="0"/>
              </a:rPr>
              <a:t>європейським</a:t>
            </a:r>
            <a:r>
              <a:rPr lang="ru-RU" sz="2000" dirty="0">
                <a:latin typeface="Georgia" panose="02040502050405020303" pitchFamily="18" charset="0"/>
              </a:rPr>
              <a:t> стандартам.</a:t>
            </a:r>
            <a:br>
              <a:rPr lang="ru-RU" sz="2000" dirty="0">
                <a:latin typeface="Georgia" panose="02040502050405020303" pitchFamily="18" charset="0"/>
              </a:rPr>
            </a:br>
            <a:r>
              <a:rPr lang="ru-RU" sz="2000" dirty="0" err="1">
                <a:latin typeface="Georgia" panose="02040502050405020303" pitchFamily="18" charset="0"/>
              </a:rPr>
              <a:t>Постачальниками</a:t>
            </a:r>
            <a:r>
              <a:rPr lang="ru-RU" sz="2000" dirty="0">
                <a:latin typeface="Georgia" panose="02040502050405020303" pitchFamily="18" charset="0"/>
              </a:rPr>
              <a:t> </a:t>
            </a:r>
            <a:r>
              <a:rPr lang="ru-RU" sz="2000" dirty="0" err="1">
                <a:latin typeface="Georgia" panose="02040502050405020303" pitchFamily="18" charset="0"/>
              </a:rPr>
              <a:t>сировини</a:t>
            </a:r>
            <a:r>
              <a:rPr lang="ru-RU" sz="2000" dirty="0">
                <a:latin typeface="Georgia" panose="02040502050405020303" pitchFamily="18" charset="0"/>
              </a:rPr>
              <a:t> є </a:t>
            </a:r>
            <a:r>
              <a:rPr lang="ru-RU" sz="2000" dirty="0" err="1">
                <a:latin typeface="Georgia" panose="02040502050405020303" pitchFamily="18" charset="0"/>
              </a:rPr>
              <a:t>провідні</a:t>
            </a:r>
            <a:r>
              <a:rPr lang="ru-RU" sz="2000" dirty="0">
                <a:latin typeface="Georgia" panose="02040502050405020303" pitchFamily="18" charset="0"/>
              </a:rPr>
              <a:t> </a:t>
            </a:r>
            <a:r>
              <a:rPr lang="ru-RU" sz="2000" dirty="0" err="1" smtClean="0">
                <a:latin typeface="Georgia" panose="02040502050405020303" pitchFamily="18" charset="0"/>
              </a:rPr>
              <a:t>компанії-виробники</a:t>
            </a:r>
            <a:r>
              <a:rPr lang="ru-RU" sz="2000" dirty="0" smtClean="0">
                <a:latin typeface="Georgia" panose="02040502050405020303" pitchFamily="18" charset="0"/>
              </a:rPr>
              <a:t> </a:t>
            </a:r>
            <a:r>
              <a:rPr lang="ru-RU" sz="2000" dirty="0" err="1" smtClean="0">
                <a:latin typeface="Georgia" panose="02040502050405020303" pitchFamily="18" charset="0"/>
              </a:rPr>
              <a:t>Франції</a:t>
            </a:r>
            <a:r>
              <a:rPr lang="ru-RU" sz="2000" dirty="0">
                <a:latin typeface="Georgia" panose="02040502050405020303" pitchFamily="18" charset="0"/>
              </a:rPr>
              <a:t>, Люксембурга, </a:t>
            </a:r>
            <a:r>
              <a:rPr lang="ru-RU" sz="2000" dirty="0" err="1">
                <a:latin typeface="Georgia" panose="02040502050405020303" pitchFamily="18" charset="0"/>
              </a:rPr>
              <a:t>Польщі</a:t>
            </a:r>
            <a:r>
              <a:rPr lang="ru-RU" sz="2000" dirty="0">
                <a:latin typeface="Georgia" panose="02040502050405020303" pitchFamily="18" charset="0"/>
              </a:rPr>
              <a:t>, </a:t>
            </a:r>
            <a:r>
              <a:rPr lang="ru-RU" sz="2000" dirty="0" err="1">
                <a:latin typeface="Georgia" panose="02040502050405020303" pitchFamily="18" charset="0"/>
              </a:rPr>
              <a:t>Німеччини</a:t>
            </a:r>
            <a:r>
              <a:rPr lang="ru-RU" sz="2000" dirty="0">
                <a:latin typeface="Georgia" panose="02040502050405020303" pitchFamily="18" charset="0"/>
              </a:rPr>
              <a:t>. </a:t>
            </a:r>
            <a:r>
              <a:rPr lang="ru-RU" sz="2000" dirty="0" err="1">
                <a:latin typeface="Georgia" panose="02040502050405020303" pitchFamily="18" charset="0"/>
              </a:rPr>
              <a:t>Уся</a:t>
            </a:r>
            <a:r>
              <a:rPr lang="ru-RU" sz="2000" dirty="0">
                <a:latin typeface="Georgia" panose="02040502050405020303" pitchFamily="18" charset="0"/>
              </a:rPr>
              <a:t> </a:t>
            </a:r>
            <a:r>
              <a:rPr lang="ru-RU" sz="2000" dirty="0" err="1">
                <a:latin typeface="Georgia" panose="02040502050405020303" pitchFamily="18" charset="0"/>
              </a:rPr>
              <a:t>сировина</a:t>
            </a:r>
            <a:r>
              <a:rPr lang="ru-RU" sz="2000" dirty="0">
                <a:latin typeface="Georgia" panose="02040502050405020303" pitchFamily="18" charset="0"/>
              </a:rPr>
              <a:t> </a:t>
            </a:r>
            <a:r>
              <a:rPr lang="ru-RU" sz="2000" dirty="0" err="1">
                <a:latin typeface="Georgia" panose="02040502050405020303" pitchFamily="18" charset="0"/>
              </a:rPr>
              <a:t>ікомплектуючі</a:t>
            </a:r>
            <a:r>
              <a:rPr lang="ru-RU" sz="2000" dirty="0">
                <a:latin typeface="Georgia" panose="02040502050405020303" pitchFamily="18" charset="0"/>
              </a:rPr>
              <a:t> </a:t>
            </a:r>
            <a:r>
              <a:rPr lang="ru-RU" sz="2000" dirty="0" err="1">
                <a:latin typeface="Georgia" panose="02040502050405020303" pitchFamily="18" charset="0"/>
              </a:rPr>
              <a:t>сертифіковані</a:t>
            </a:r>
            <a:r>
              <a:rPr lang="ru-RU" sz="2000" dirty="0">
                <a:latin typeface="Georgia" panose="02040502050405020303" pitchFamily="18" charset="0"/>
              </a:rPr>
              <a:t> в </a:t>
            </a:r>
            <a:r>
              <a:rPr lang="ru-RU" sz="2000" dirty="0" err="1">
                <a:latin typeface="Georgia" panose="02040502050405020303" pitchFamily="18" charset="0"/>
              </a:rPr>
              <a:t>країні-виробнику</a:t>
            </a:r>
            <a:r>
              <a:rPr lang="ru-RU" sz="2000" dirty="0">
                <a:latin typeface="Georgia" panose="02040502050405020303" pitchFamily="18" charset="0"/>
              </a:rPr>
              <a:t> і в </a:t>
            </a:r>
            <a:r>
              <a:rPr lang="ru-RU" sz="2000" dirty="0" smtClean="0">
                <a:latin typeface="Georgia" panose="02040502050405020303" pitchFamily="18" charset="0"/>
              </a:rPr>
              <a:t> </a:t>
            </a:r>
            <a:r>
              <a:rPr lang="ru-RU" sz="2000" dirty="0" err="1" smtClean="0">
                <a:latin typeface="Georgia" panose="02040502050405020303" pitchFamily="18" charset="0"/>
              </a:rPr>
              <a:t>Україні</a:t>
            </a:r>
            <a:r>
              <a:rPr lang="ru-RU" sz="2000" dirty="0" smtClean="0">
                <a:latin typeface="Georgia" panose="02040502050405020303" pitchFamily="18" charset="0"/>
              </a:rPr>
              <a:t>.</a:t>
            </a:r>
            <a:endParaRPr lang="ru-RU" sz="20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8505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790575" y="188913"/>
            <a:ext cx="8353425" cy="4608512"/>
          </a:xfrm>
        </p:spPr>
        <p:txBody>
          <a:bodyPr>
            <a:normAutofit/>
          </a:bodyPr>
          <a:lstStyle/>
          <a:p>
            <a:pPr marL="36576" indent="0">
              <a:buNone/>
            </a:pPr>
            <a:r>
              <a:rPr lang="uk-UA" sz="1800" b="1" dirty="0" smtClean="0">
                <a:latin typeface="Georgia" panose="02040502050405020303" pitchFamily="18" charset="0"/>
              </a:rPr>
              <a:t>Бренд</a:t>
            </a:r>
            <a:r>
              <a:rPr lang="en-US" sz="1800" b="1" dirty="0" smtClean="0">
                <a:latin typeface="Georgia" panose="02040502050405020303" pitchFamily="18" charset="0"/>
              </a:rPr>
              <a:t> PUDRA  cosmetics</a:t>
            </a:r>
            <a:r>
              <a:rPr lang="en-US" sz="1800" b="1" dirty="0">
                <a:latin typeface="Georgia" panose="02040502050405020303" pitchFamily="18" charset="0"/>
              </a:rPr>
              <a:t> </a:t>
            </a:r>
            <a:r>
              <a:rPr lang="en-US" sz="1800" b="1" dirty="0" smtClean="0">
                <a:latin typeface="Georgia" panose="02040502050405020303" pitchFamily="18" charset="0"/>
              </a:rPr>
              <a:t>-</a:t>
            </a:r>
            <a:r>
              <a:rPr lang="uk-UA" sz="1800" b="1" dirty="0" smtClean="0">
                <a:latin typeface="Georgia" panose="02040502050405020303" pitchFamily="18" charset="0"/>
              </a:rPr>
              <a:t>орієнтований </a:t>
            </a:r>
            <a:r>
              <a:rPr lang="uk-UA" sz="1800" b="1" dirty="0">
                <a:latin typeface="Georgia" panose="02040502050405020303" pitchFamily="18" charset="0"/>
              </a:rPr>
              <a:t>на мобільних жінок, що живуть в ногу з часом і незмінно прагнуть до краси в непростий і часто </a:t>
            </a:r>
            <a:r>
              <a:rPr lang="uk-UA" sz="1800" b="1" dirty="0" smtClean="0">
                <a:latin typeface="Georgia" panose="02040502050405020303" pitchFamily="18" charset="0"/>
              </a:rPr>
              <a:t>метушливе міське </a:t>
            </a:r>
            <a:r>
              <a:rPr lang="uk-UA" sz="1800" b="1" dirty="0">
                <a:latin typeface="Georgia" panose="02040502050405020303" pitchFamily="18" charset="0"/>
              </a:rPr>
              <a:t>життя.   Саме виходячи з цього, бренд орієнтований на створення ідеального макіяжу, нанесення якого займає мінімум часу, але приносить максимум задоволення.   Вся декоративна косметика даної марки представлена ​​в елегантній стильній упаковці і відрізняється сучасними формулами, ніжними легкими текстурами і </a:t>
            </a:r>
            <a:r>
              <a:rPr lang="uk-UA" sz="1800" b="1" dirty="0" err="1" smtClean="0">
                <a:latin typeface="Georgia" panose="02040502050405020303" pitchFamily="18" charset="0"/>
              </a:rPr>
              <a:t>доглядаючими</a:t>
            </a:r>
            <a:r>
              <a:rPr lang="uk-UA" sz="1800" b="1" dirty="0" smtClean="0">
                <a:latin typeface="Georgia" panose="02040502050405020303" pitchFamily="18" charset="0"/>
              </a:rPr>
              <a:t> компонентами </a:t>
            </a:r>
            <a:r>
              <a:rPr lang="uk-UA" sz="1800" b="1" dirty="0">
                <a:latin typeface="Georgia" panose="02040502050405020303" pitchFamily="18" charset="0"/>
              </a:rPr>
              <a:t>в своєму складі.   Потрібно відзначити і широку колірну палітру з оригінальними ультрамодними пігментами </a:t>
            </a:r>
            <a:r>
              <a:rPr lang="uk-UA" sz="1800" b="1" dirty="0" smtClean="0">
                <a:latin typeface="Georgia" panose="02040502050405020303" pitchFamily="18" charset="0"/>
              </a:rPr>
              <a:t>косметики, </a:t>
            </a:r>
            <a:r>
              <a:rPr lang="uk-UA" sz="1800" b="1" dirty="0">
                <a:latin typeface="Georgia" panose="02040502050405020303" pitchFamily="18" charset="0"/>
              </a:rPr>
              <a:t>яка підкреслює красу ділових, динамічних, стильних жінок у великому місті.</a:t>
            </a:r>
            <a:endParaRPr lang="ru-RU" sz="1800" b="1" dirty="0">
              <a:latin typeface="Georgia" panose="02040502050405020303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3645024"/>
            <a:ext cx="4968552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87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Засоби для очей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2514600"/>
            <a:ext cx="3429000" cy="2286000"/>
          </a:xfrm>
        </p:spPr>
      </p:pic>
    </p:spTree>
    <p:extLst>
      <p:ext uri="{BB962C8B-B14F-4D97-AF65-F5344CB8AC3E}">
        <p14:creationId xmlns:p14="http://schemas.microsoft.com/office/powerpoint/2010/main" val="205165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7467600" cy="1656184"/>
          </a:xfrm>
        </p:spPr>
        <p:txBody>
          <a:bodyPr>
            <a:normAutofit/>
          </a:bodyPr>
          <a:lstStyle/>
          <a:p>
            <a:pPr lvl="0"/>
            <a:r>
              <a:rPr lang="uk-UA" sz="4800" b="1" dirty="0" smtClean="0"/>
              <a:t>   </a:t>
            </a:r>
            <a:r>
              <a:rPr lang="uk-UA" sz="3100" b="1" dirty="0" smtClean="0"/>
              <a:t>Туш </a:t>
            </a:r>
            <a:r>
              <a:rPr lang="uk-UA" sz="3100" b="1" dirty="0"/>
              <a:t>для вій </a:t>
            </a:r>
            <a:r>
              <a:rPr lang="uk-UA" sz="3100" b="1" dirty="0" err="1"/>
              <a:t>Lash</a:t>
            </a:r>
            <a:r>
              <a:rPr lang="uk-UA" sz="3100" b="1" dirty="0"/>
              <a:t> </a:t>
            </a:r>
            <a:r>
              <a:rPr lang="uk-UA" sz="3100" b="1" dirty="0" err="1"/>
              <a:t>Designer</a:t>
            </a:r>
            <a:r>
              <a:rPr lang="uk-UA" sz="3100" b="1" dirty="0"/>
              <a:t> </a:t>
            </a:r>
            <a:r>
              <a:rPr lang="uk-UA" sz="3100" b="1" dirty="0" err="1"/>
              <a:t>Mascara</a:t>
            </a:r>
            <a:r>
              <a:rPr lang="uk-UA" sz="3100" b="1" dirty="0"/>
              <a:t> 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475409973"/>
              </p:ext>
            </p:extLst>
          </p:nvPr>
        </p:nvGraphicFramePr>
        <p:xfrm>
          <a:off x="2339752" y="1600200"/>
          <a:ext cx="6552728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Рисунок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80" y="1772816"/>
            <a:ext cx="3668628" cy="410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83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535281744"/>
              </p:ext>
            </p:extLst>
          </p:nvPr>
        </p:nvGraphicFramePr>
        <p:xfrm>
          <a:off x="2483768" y="836712"/>
          <a:ext cx="6336704" cy="5544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Объект 5"/>
          <p:cNvPicPr>
            <a:picLocks noGrp="1" noChangeAspect="1"/>
          </p:cNvPicPr>
          <p:nvPr>
            <p:ph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0808"/>
            <a:ext cx="3563888" cy="4752528"/>
          </a:xfrm>
        </p:spPr>
      </p:pic>
    </p:spTree>
    <p:extLst>
      <p:ext uri="{BB962C8B-B14F-4D97-AF65-F5344CB8AC3E}">
        <p14:creationId xmlns:p14="http://schemas.microsoft.com/office/powerpoint/2010/main" val="331267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uk-UA" dirty="0" err="1"/>
              <a:t>Extrа</a:t>
            </a:r>
            <a:r>
              <a:rPr lang="uk-UA" dirty="0"/>
              <a:t> </a:t>
            </a:r>
            <a:r>
              <a:rPr lang="uk-UA" dirty="0" err="1"/>
              <a:t>Volume</a:t>
            </a:r>
            <a:r>
              <a:rPr lang="uk-UA" dirty="0"/>
              <a:t> </a:t>
            </a:r>
            <a:r>
              <a:rPr lang="uk-UA" dirty="0" err="1"/>
              <a:t>Mascara</a:t>
            </a:r>
            <a:r>
              <a:rPr lang="uk-UA" dirty="0"/>
              <a:t> 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272396325"/>
              </p:ext>
            </p:extLst>
          </p:nvPr>
        </p:nvGraphicFramePr>
        <p:xfrm>
          <a:off x="2823792" y="1600200"/>
          <a:ext cx="5636640" cy="39170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536" y="1844824"/>
            <a:ext cx="3340304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3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Схема 4"/>
          <p:cNvGraphicFramePr/>
          <p:nvPr>
            <p:extLst>
              <p:ext uri="{D42A27DB-BD31-4B8C-83A1-F6EECF244321}">
                <p14:modId xmlns:p14="http://schemas.microsoft.com/office/powerpoint/2010/main" val="1043342054"/>
              </p:ext>
            </p:extLst>
          </p:nvPr>
        </p:nvGraphicFramePr>
        <p:xfrm>
          <a:off x="2915816" y="274638"/>
          <a:ext cx="5688632" cy="6034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536" y="1484784"/>
            <a:ext cx="3514273" cy="3600400"/>
          </a:xfrm>
        </p:spPr>
      </p:pic>
    </p:spTree>
    <p:extLst>
      <p:ext uri="{BB962C8B-B14F-4D97-AF65-F5344CB8AC3E}">
        <p14:creationId xmlns:p14="http://schemas.microsoft.com/office/powerpoint/2010/main" val="290993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Горизонт">
  <a:themeElements>
    <a:clrScheme name="Горизонт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Горизонт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Горизонт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1165</TotalTime>
  <Words>676</Words>
  <Application>Microsoft Office PowerPoint</Application>
  <PresentationFormat>Экран (4:3)</PresentationFormat>
  <Paragraphs>25</Paragraphs>
  <Slides>15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Горизонт</vt:lpstr>
      <vt:lpstr> PUDRA cosmetics</vt:lpstr>
      <vt:lpstr>Історія </vt:lpstr>
      <vt:lpstr>Виробництво</vt:lpstr>
      <vt:lpstr>Презентация PowerPoint</vt:lpstr>
      <vt:lpstr>Засоби для очей</vt:lpstr>
      <vt:lpstr>   Туш для вій Lash Designer Mascara  </vt:lpstr>
      <vt:lpstr>Презентация PowerPoint</vt:lpstr>
      <vt:lpstr>Extrа Volume Mascara  </vt:lpstr>
      <vt:lpstr>Презентация PowerPoint</vt:lpstr>
      <vt:lpstr>Засоби для губ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PUDRA cosmetics</dc:title>
  <dc:creator>admin777</dc:creator>
  <cp:lastModifiedBy>admin777</cp:lastModifiedBy>
  <cp:revision>67</cp:revision>
  <dcterms:created xsi:type="dcterms:W3CDTF">2016-02-22T13:14:31Z</dcterms:created>
  <dcterms:modified xsi:type="dcterms:W3CDTF">2016-03-04T17:30:44Z</dcterms:modified>
</cp:coreProperties>
</file>